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5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CC"/>
    <a:srgbClr val="FF3399"/>
    <a:srgbClr val="66CCFF"/>
    <a:srgbClr val="9999FF"/>
    <a:srgbClr val="CCCCFF"/>
    <a:srgbClr val="99CCFF"/>
    <a:srgbClr val="0099FF"/>
    <a:srgbClr val="3366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C767F-4C3D-4E00-B1FE-8E02BE54CE5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D985E35-324B-4891-9CFE-8C7DCCF91A18}">
      <dgm:prSet phldrT="[Tekst]" custT="1"/>
      <dgm:spPr>
        <a:solidFill>
          <a:srgbClr val="C00000"/>
        </a:solidFill>
      </dgm:spPr>
      <dgm:t>
        <a:bodyPr/>
        <a:lstStyle/>
        <a:p>
          <a:r>
            <a:rPr lang="nb-NO" sz="1800" dirty="0" smtClean="0"/>
            <a:t>Forstå</a:t>
          </a:r>
          <a:endParaRPr lang="nb-NO" sz="1800" dirty="0"/>
        </a:p>
      </dgm:t>
    </dgm:pt>
    <dgm:pt modelId="{57708426-7505-42F3-B30B-E47FBC416787}" type="parTrans" cxnId="{5C0D5F99-4029-4530-AF28-EC37B2A89DFF}">
      <dgm:prSet/>
      <dgm:spPr/>
      <dgm:t>
        <a:bodyPr/>
        <a:lstStyle/>
        <a:p>
          <a:endParaRPr lang="nb-NO"/>
        </a:p>
      </dgm:t>
    </dgm:pt>
    <dgm:pt modelId="{B02CA7E2-9332-4363-9466-914CE2CA5A5C}" type="sibTrans" cxnId="{5C0D5F99-4029-4530-AF28-EC37B2A89DFF}">
      <dgm:prSet/>
      <dgm:spPr/>
      <dgm:t>
        <a:bodyPr/>
        <a:lstStyle/>
        <a:p>
          <a:endParaRPr lang="nb-NO"/>
        </a:p>
      </dgm:t>
    </dgm:pt>
    <dgm:pt modelId="{CB169763-B233-4D20-899E-65C586462483}">
      <dgm:prSet phldrT="[Tekst]" custT="1"/>
      <dgm:spPr>
        <a:solidFill>
          <a:srgbClr val="FF0000"/>
        </a:solidFill>
      </dgm:spPr>
      <dgm:t>
        <a:bodyPr/>
        <a:lstStyle/>
        <a:p>
          <a:r>
            <a:rPr lang="nb-NO" sz="1800" dirty="0" smtClean="0"/>
            <a:t>Plan-legge</a:t>
          </a:r>
          <a:endParaRPr lang="nb-NO" sz="1800" dirty="0"/>
        </a:p>
      </dgm:t>
    </dgm:pt>
    <dgm:pt modelId="{B48EB0BD-4CB7-4C73-9DD5-D13C2A8713D6}" type="parTrans" cxnId="{8A17CC8C-37F2-47CA-9951-E896A3872680}">
      <dgm:prSet/>
      <dgm:spPr/>
      <dgm:t>
        <a:bodyPr/>
        <a:lstStyle/>
        <a:p>
          <a:endParaRPr lang="nb-NO"/>
        </a:p>
      </dgm:t>
    </dgm:pt>
    <dgm:pt modelId="{9C08ECCA-499C-4C82-B8E2-FD07D10A355B}" type="sibTrans" cxnId="{8A17CC8C-37F2-47CA-9951-E896A3872680}">
      <dgm:prSet/>
      <dgm:spPr/>
      <dgm:t>
        <a:bodyPr/>
        <a:lstStyle/>
        <a:p>
          <a:endParaRPr lang="nb-NO"/>
        </a:p>
      </dgm:t>
    </dgm:pt>
    <dgm:pt modelId="{C34552A0-2CD6-4F14-A146-B02ED387CC52}">
      <dgm:prSet phldrT="[Tekst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nb-NO" sz="1800" dirty="0" smtClean="0"/>
            <a:t>Flyt-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800" dirty="0" smtClean="0"/>
            <a:t>skjema</a:t>
          </a:r>
          <a:endParaRPr lang="nb-NO" sz="1800" dirty="0"/>
        </a:p>
      </dgm:t>
    </dgm:pt>
    <dgm:pt modelId="{937C1D4E-CBC4-4D38-92D8-A96CE4A86378}" type="parTrans" cxnId="{723CE5E5-79B9-408A-817B-2BFEAE6A04DD}">
      <dgm:prSet/>
      <dgm:spPr/>
      <dgm:t>
        <a:bodyPr/>
        <a:lstStyle/>
        <a:p>
          <a:endParaRPr lang="nb-NO"/>
        </a:p>
      </dgm:t>
    </dgm:pt>
    <dgm:pt modelId="{E1C516AF-8BAA-458C-BC20-C268FE51964E}" type="sibTrans" cxnId="{723CE5E5-79B9-408A-817B-2BFEAE6A04DD}">
      <dgm:prSet/>
      <dgm:spPr/>
      <dgm:t>
        <a:bodyPr/>
        <a:lstStyle/>
        <a:p>
          <a:endParaRPr lang="nb-NO"/>
        </a:p>
      </dgm:t>
    </dgm:pt>
    <dgm:pt modelId="{4705B4E5-AA50-4764-957C-44CBF0F7E72F}">
      <dgm:prSet custT="1"/>
      <dgm:spPr>
        <a:solidFill>
          <a:srgbClr val="92D050"/>
        </a:solidFill>
      </dgm:spPr>
      <dgm:t>
        <a:bodyPr/>
        <a:lstStyle/>
        <a:p>
          <a:r>
            <a:rPr lang="nb-NO" sz="1400" dirty="0" smtClean="0"/>
            <a:t>Planlegge måling</a:t>
          </a:r>
          <a:endParaRPr lang="nb-NO" sz="1400" dirty="0"/>
        </a:p>
      </dgm:t>
    </dgm:pt>
    <dgm:pt modelId="{46015939-30E4-4718-9889-92F31112AA63}" type="parTrans" cxnId="{A6764EF2-0A89-4253-80AB-97F35E52953A}">
      <dgm:prSet/>
      <dgm:spPr/>
      <dgm:t>
        <a:bodyPr/>
        <a:lstStyle/>
        <a:p>
          <a:endParaRPr lang="nb-NO"/>
        </a:p>
      </dgm:t>
    </dgm:pt>
    <dgm:pt modelId="{D3649BA8-F07E-4DD7-920B-62ECCC2EBCD7}" type="sibTrans" cxnId="{A6764EF2-0A89-4253-80AB-97F35E52953A}">
      <dgm:prSet/>
      <dgm:spPr/>
      <dgm:t>
        <a:bodyPr/>
        <a:lstStyle/>
        <a:p>
          <a:endParaRPr lang="nb-NO"/>
        </a:p>
      </dgm:t>
    </dgm:pt>
    <dgm:pt modelId="{BCFC547A-33F9-421E-95FE-D0EED2AA0699}">
      <dgm:prSet custT="1"/>
      <dgm:spPr>
        <a:solidFill>
          <a:srgbClr val="00B050"/>
        </a:solidFill>
      </dgm:spPr>
      <dgm:t>
        <a:bodyPr/>
        <a:lstStyle/>
        <a:p>
          <a:r>
            <a:rPr lang="nb-NO" sz="1400" dirty="0" smtClean="0"/>
            <a:t>Ferdigstille HPH-skjemaer</a:t>
          </a:r>
          <a:endParaRPr lang="nb-NO" sz="1400" dirty="0"/>
        </a:p>
      </dgm:t>
    </dgm:pt>
    <dgm:pt modelId="{560625A8-FDA3-4B24-8078-28C2B37B58DF}" type="parTrans" cxnId="{F26B2D77-1F3E-4AF0-9858-2671EF77A897}">
      <dgm:prSet/>
      <dgm:spPr/>
      <dgm:t>
        <a:bodyPr/>
        <a:lstStyle/>
        <a:p>
          <a:endParaRPr lang="nb-NO"/>
        </a:p>
      </dgm:t>
    </dgm:pt>
    <dgm:pt modelId="{94D75223-554C-4DDC-A0FC-65FEAFF318CD}" type="sibTrans" cxnId="{F26B2D77-1F3E-4AF0-9858-2671EF77A897}">
      <dgm:prSet/>
      <dgm:spPr/>
      <dgm:t>
        <a:bodyPr/>
        <a:lstStyle/>
        <a:p>
          <a:endParaRPr lang="nb-NO"/>
        </a:p>
      </dgm:t>
    </dgm:pt>
    <dgm:pt modelId="{9EDBFB31-E4D2-4ACD-BC85-13CECD539FD3}">
      <dgm:prSet custT="1"/>
      <dgm:spPr>
        <a:solidFill>
          <a:srgbClr val="008000"/>
        </a:solidFill>
      </dgm:spPr>
      <dgm:t>
        <a:bodyPr/>
        <a:lstStyle/>
        <a:p>
          <a:r>
            <a:rPr lang="nb-NO" sz="1600" dirty="0" smtClean="0"/>
            <a:t>Måle</a:t>
          </a:r>
          <a:endParaRPr lang="nb-NO" sz="1600" dirty="0"/>
        </a:p>
      </dgm:t>
    </dgm:pt>
    <dgm:pt modelId="{A433C575-9D99-48D2-84D5-1B706F92E90A}" type="parTrans" cxnId="{C3D049BC-6533-4313-ACD3-B2AEDCEE8646}">
      <dgm:prSet/>
      <dgm:spPr/>
      <dgm:t>
        <a:bodyPr/>
        <a:lstStyle/>
        <a:p>
          <a:endParaRPr lang="nb-NO"/>
        </a:p>
      </dgm:t>
    </dgm:pt>
    <dgm:pt modelId="{A4FA4587-50D0-41A0-8235-379733AAF12F}" type="sibTrans" cxnId="{C3D049BC-6533-4313-ACD3-B2AEDCEE8646}">
      <dgm:prSet/>
      <dgm:spPr/>
      <dgm:t>
        <a:bodyPr/>
        <a:lstStyle/>
        <a:p>
          <a:endParaRPr lang="nb-NO"/>
        </a:p>
      </dgm:t>
    </dgm:pt>
    <dgm:pt modelId="{D554A51C-5067-4941-9B26-7D6E0B77F772}">
      <dgm:prSet custT="1"/>
      <dgm:spPr>
        <a:solidFill>
          <a:srgbClr val="336699"/>
        </a:solidFill>
      </dgm:spPr>
      <dgm:t>
        <a:bodyPr/>
        <a:lstStyle/>
        <a:p>
          <a:r>
            <a:rPr lang="nb-NO" sz="1400" dirty="0" smtClean="0"/>
            <a:t>Lage veileder og kurs</a:t>
          </a:r>
          <a:endParaRPr lang="nb-NO" sz="1400" dirty="0"/>
        </a:p>
      </dgm:t>
    </dgm:pt>
    <dgm:pt modelId="{2C26F87D-B528-47EB-966E-DA105CB9DE0B}" type="parTrans" cxnId="{452A8B5F-BADE-4587-91A2-34A55F7A4AAC}">
      <dgm:prSet/>
      <dgm:spPr/>
      <dgm:t>
        <a:bodyPr/>
        <a:lstStyle/>
        <a:p>
          <a:endParaRPr lang="nb-NO"/>
        </a:p>
      </dgm:t>
    </dgm:pt>
    <dgm:pt modelId="{6A9B0999-5C56-40BC-B8A5-0F4C1F957119}" type="sibTrans" cxnId="{452A8B5F-BADE-4587-91A2-34A55F7A4AAC}">
      <dgm:prSet/>
      <dgm:spPr/>
      <dgm:t>
        <a:bodyPr/>
        <a:lstStyle/>
        <a:p>
          <a:endParaRPr lang="nb-NO"/>
        </a:p>
      </dgm:t>
    </dgm:pt>
    <dgm:pt modelId="{098076E4-204B-4D62-9260-775A58D0BDCC}">
      <dgm:prSet custT="1"/>
      <dgm:spPr>
        <a:solidFill>
          <a:srgbClr val="0099FF"/>
        </a:solidFill>
      </dgm:spPr>
      <dgm:t>
        <a:bodyPr/>
        <a:lstStyle/>
        <a:p>
          <a:pPr>
            <a:spcAft>
              <a:spcPts val="0"/>
            </a:spcAft>
          </a:pPr>
          <a:r>
            <a:rPr lang="nb-NO" sz="1600" dirty="0" smtClean="0"/>
            <a:t>Opp-</a:t>
          </a:r>
        </a:p>
        <a:p>
          <a:pPr>
            <a:spcAft>
              <a:spcPts val="0"/>
            </a:spcAft>
          </a:pPr>
          <a:r>
            <a:rPr lang="nb-NO" sz="1600" dirty="0" smtClean="0"/>
            <a:t>læring</a:t>
          </a:r>
          <a:endParaRPr lang="nb-NO" sz="1600" dirty="0"/>
        </a:p>
      </dgm:t>
    </dgm:pt>
    <dgm:pt modelId="{104C22F5-91C8-4446-9213-ED18E5C89E2C}" type="parTrans" cxnId="{2FED6FA5-126D-43FF-B378-DFDDBC956BFF}">
      <dgm:prSet/>
      <dgm:spPr/>
      <dgm:t>
        <a:bodyPr/>
        <a:lstStyle/>
        <a:p>
          <a:endParaRPr lang="nb-NO"/>
        </a:p>
      </dgm:t>
    </dgm:pt>
    <dgm:pt modelId="{558A7338-2660-4ABA-9A66-89745B6442C3}" type="sibTrans" cxnId="{2FED6FA5-126D-43FF-B378-DFDDBC956BFF}">
      <dgm:prSet/>
      <dgm:spPr/>
      <dgm:t>
        <a:bodyPr/>
        <a:lstStyle/>
        <a:p>
          <a:endParaRPr lang="nb-NO"/>
        </a:p>
      </dgm:t>
    </dgm:pt>
    <dgm:pt modelId="{87EAA2FB-4396-4F7A-8647-5B41BD70228E}">
      <dgm:prSet custT="1"/>
      <dgm:spPr>
        <a:solidFill>
          <a:srgbClr val="66CCFF"/>
        </a:solidFill>
      </dgm:spPr>
      <dgm:t>
        <a:bodyPr/>
        <a:lstStyle/>
        <a:p>
          <a:r>
            <a:rPr lang="nb-NO" sz="1500" dirty="0" smtClean="0"/>
            <a:t>Oppstart</a:t>
          </a:r>
          <a:endParaRPr lang="nb-NO" sz="1500" dirty="0"/>
        </a:p>
      </dgm:t>
    </dgm:pt>
    <dgm:pt modelId="{B0D879B6-4FEF-4003-9986-9741CEE4DFE1}" type="parTrans" cxnId="{AD886019-E98F-4A95-9552-F8E3CD36515A}">
      <dgm:prSet/>
      <dgm:spPr/>
      <dgm:t>
        <a:bodyPr/>
        <a:lstStyle/>
        <a:p>
          <a:endParaRPr lang="nb-NO"/>
        </a:p>
      </dgm:t>
    </dgm:pt>
    <dgm:pt modelId="{2BC02A2F-0EFB-4299-A4A6-98C57B53CC43}" type="sibTrans" cxnId="{AD886019-E98F-4A95-9552-F8E3CD36515A}">
      <dgm:prSet/>
      <dgm:spPr/>
      <dgm:t>
        <a:bodyPr/>
        <a:lstStyle/>
        <a:p>
          <a:endParaRPr lang="nb-NO"/>
        </a:p>
      </dgm:t>
    </dgm:pt>
    <dgm:pt modelId="{5A5DE5FB-F81A-4183-BEF2-8B3082E8BDF0}">
      <dgm:prSet/>
      <dgm:spPr>
        <a:solidFill>
          <a:srgbClr val="9999FF"/>
        </a:solidFill>
      </dgm:spPr>
      <dgm:t>
        <a:bodyPr/>
        <a:lstStyle/>
        <a:p>
          <a:r>
            <a:rPr lang="nb-NO" dirty="0" smtClean="0"/>
            <a:t>Måling</a:t>
          </a:r>
          <a:endParaRPr lang="nb-NO" dirty="0"/>
        </a:p>
      </dgm:t>
    </dgm:pt>
    <dgm:pt modelId="{8EE4148A-57ED-45C3-B9BB-27B666FFB9E2}" type="parTrans" cxnId="{20A804E3-E6E7-4801-A83C-682937FBE519}">
      <dgm:prSet/>
      <dgm:spPr/>
      <dgm:t>
        <a:bodyPr/>
        <a:lstStyle/>
        <a:p>
          <a:endParaRPr lang="nb-NO"/>
        </a:p>
      </dgm:t>
    </dgm:pt>
    <dgm:pt modelId="{245613F8-3D22-4BDB-ACE5-6B514DC4E82C}" type="sibTrans" cxnId="{20A804E3-E6E7-4801-A83C-682937FBE519}">
      <dgm:prSet/>
      <dgm:spPr/>
      <dgm:t>
        <a:bodyPr/>
        <a:lstStyle/>
        <a:p>
          <a:endParaRPr lang="nb-NO"/>
        </a:p>
      </dgm:t>
    </dgm:pt>
    <dgm:pt modelId="{940B6ED1-881F-48A2-98C7-44F6B48A5F26}">
      <dgm:prSet/>
      <dgm:spPr>
        <a:solidFill>
          <a:srgbClr val="7030A0"/>
        </a:solidFill>
      </dgm:spPr>
      <dgm:t>
        <a:bodyPr/>
        <a:lstStyle/>
        <a:p>
          <a:r>
            <a:rPr lang="nb-NO" dirty="0" smtClean="0"/>
            <a:t>Justering</a:t>
          </a:r>
          <a:endParaRPr lang="nb-NO" dirty="0"/>
        </a:p>
      </dgm:t>
    </dgm:pt>
    <dgm:pt modelId="{44437823-C418-44F6-A95A-CE36F8E0D131}" type="parTrans" cxnId="{AC1C71DD-4CC9-433E-8929-B9C6A8BD129A}">
      <dgm:prSet/>
      <dgm:spPr/>
      <dgm:t>
        <a:bodyPr/>
        <a:lstStyle/>
        <a:p>
          <a:endParaRPr lang="nb-NO"/>
        </a:p>
      </dgm:t>
    </dgm:pt>
    <dgm:pt modelId="{B3A1689B-73D5-4EBF-8CD4-6380AD99E1FC}" type="sibTrans" cxnId="{AC1C71DD-4CC9-433E-8929-B9C6A8BD129A}">
      <dgm:prSet/>
      <dgm:spPr/>
      <dgm:t>
        <a:bodyPr/>
        <a:lstStyle/>
        <a:p>
          <a:endParaRPr lang="nb-NO"/>
        </a:p>
      </dgm:t>
    </dgm:pt>
    <dgm:pt modelId="{613CB376-1043-4946-B45E-C769481CF4C5}" type="pres">
      <dgm:prSet presAssocID="{ED3C767F-4C3D-4E00-B1FE-8E02BE54CE5B}" presName="Name0" presStyleCnt="0">
        <dgm:presLayoutVars>
          <dgm:dir/>
          <dgm:resizeHandles val="exact"/>
        </dgm:presLayoutVars>
      </dgm:prSet>
      <dgm:spPr/>
    </dgm:pt>
    <dgm:pt modelId="{A022BCD8-30A7-4B9A-AF74-029B5D3540A9}" type="pres">
      <dgm:prSet presAssocID="{7D985E35-324B-4891-9CFE-8C7DCCF91A18}" presName="parTxOnly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486695-2420-43C8-80C6-8881F78A0879}" type="pres">
      <dgm:prSet presAssocID="{B02CA7E2-9332-4363-9466-914CE2CA5A5C}" presName="parSpace" presStyleCnt="0"/>
      <dgm:spPr/>
    </dgm:pt>
    <dgm:pt modelId="{4E05AC0F-BF2C-4277-8F58-B761AD96A8CA}" type="pres">
      <dgm:prSet presAssocID="{CB169763-B233-4D20-899E-65C586462483}" presName="parTxOnly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279A52C-0A74-421D-8FFE-C13A60928EF3}" type="pres">
      <dgm:prSet presAssocID="{9C08ECCA-499C-4C82-B8E2-FD07D10A355B}" presName="parSpace" presStyleCnt="0"/>
      <dgm:spPr/>
    </dgm:pt>
    <dgm:pt modelId="{09541D0C-D0C1-4878-9598-088B001A5B55}" type="pres">
      <dgm:prSet presAssocID="{C34552A0-2CD6-4F14-A146-B02ED387CC52}" presName="parTxOnly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4C215AE-7C49-4ECC-BCB9-95A6AAED161C}" type="pres">
      <dgm:prSet presAssocID="{E1C516AF-8BAA-458C-BC20-C268FE51964E}" presName="parSpace" presStyleCnt="0"/>
      <dgm:spPr/>
    </dgm:pt>
    <dgm:pt modelId="{7BAA954A-7603-4039-9DA5-B0DF56E8D6A9}" type="pres">
      <dgm:prSet presAssocID="{4705B4E5-AA50-4764-957C-44CBF0F7E72F}" presName="parTxOnly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AE49766-6FB9-4BCB-BB7A-3A8CAE2C9B23}" type="pres">
      <dgm:prSet presAssocID="{D3649BA8-F07E-4DD7-920B-62ECCC2EBCD7}" presName="parSpace" presStyleCnt="0"/>
      <dgm:spPr/>
    </dgm:pt>
    <dgm:pt modelId="{0833C36A-95C7-4907-9D7E-A9939C7EBFBF}" type="pres">
      <dgm:prSet presAssocID="{BCFC547A-33F9-421E-95FE-D0EED2AA0699}" presName="parTxOnly" presStyleLbl="node1" presStyleIdx="4" presStyleCnt="11" custScaleX="13026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0238B9A-BBB9-411E-978C-697C45C63170}" type="pres">
      <dgm:prSet presAssocID="{94D75223-554C-4DDC-A0FC-65FEAFF318CD}" presName="parSpace" presStyleCnt="0"/>
      <dgm:spPr/>
    </dgm:pt>
    <dgm:pt modelId="{01C75B00-3BFE-4F81-8065-F94C3A6CE9B5}" type="pres">
      <dgm:prSet presAssocID="{9EDBFB31-E4D2-4ACD-BC85-13CECD539FD3}" presName="parTxOnly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80F7B83-290B-4E0C-A863-67C89D9D3F56}" type="pres">
      <dgm:prSet presAssocID="{A4FA4587-50D0-41A0-8235-379733AAF12F}" presName="parSpace" presStyleCnt="0"/>
      <dgm:spPr/>
    </dgm:pt>
    <dgm:pt modelId="{AA79B2CD-C265-4B50-85C7-CF87FD6DB34C}" type="pres">
      <dgm:prSet presAssocID="{D554A51C-5067-4941-9B26-7D6E0B77F772}" presName="parTxOnly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9DA45E-F5C3-4C7A-A644-744331D95962}" type="pres">
      <dgm:prSet presAssocID="{6A9B0999-5C56-40BC-B8A5-0F4C1F957119}" presName="parSpace" presStyleCnt="0"/>
      <dgm:spPr/>
    </dgm:pt>
    <dgm:pt modelId="{6F572774-F653-4961-AFA3-2AB91C04A6E1}" type="pres">
      <dgm:prSet presAssocID="{098076E4-204B-4D62-9260-775A58D0BDCC}" presName="parTxOnly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4A50D24-0FE4-435B-8AA6-43E9785E0253}" type="pres">
      <dgm:prSet presAssocID="{558A7338-2660-4ABA-9A66-89745B6442C3}" presName="parSpace" presStyleCnt="0"/>
      <dgm:spPr/>
    </dgm:pt>
    <dgm:pt modelId="{3FAEF0A0-D801-4AFC-B2DE-1249DA757816}" type="pres">
      <dgm:prSet presAssocID="{87EAA2FB-4396-4F7A-8647-5B41BD70228E}" presName="parTxOnly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57F693-39D6-40D2-AC7A-EFB4BBC6581B}" type="pres">
      <dgm:prSet presAssocID="{2BC02A2F-0EFB-4299-A4A6-98C57B53CC43}" presName="parSpace" presStyleCnt="0"/>
      <dgm:spPr/>
    </dgm:pt>
    <dgm:pt modelId="{8E45559E-AF67-4B3B-BBA4-2579281E9D2F}" type="pres">
      <dgm:prSet presAssocID="{5A5DE5FB-F81A-4183-BEF2-8B3082E8BDF0}" presName="parTxOnly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4080F3F-6AF6-4A9A-AC73-3A7934F5BA1C}" type="pres">
      <dgm:prSet presAssocID="{245613F8-3D22-4BDB-ACE5-6B514DC4E82C}" presName="parSpace" presStyleCnt="0"/>
      <dgm:spPr/>
    </dgm:pt>
    <dgm:pt modelId="{BCF2B400-7AC2-46B6-9E13-4307A7D43603}" type="pres">
      <dgm:prSet presAssocID="{940B6ED1-881F-48A2-98C7-44F6B48A5F26}" presName="parTxOnly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BF9ACF2-687A-420B-B157-DF3F485BBB3A}" type="presOf" srcId="{9EDBFB31-E4D2-4ACD-BC85-13CECD539FD3}" destId="{01C75B00-3BFE-4F81-8065-F94C3A6CE9B5}" srcOrd="0" destOrd="0" presId="urn:microsoft.com/office/officeart/2005/8/layout/hChevron3"/>
    <dgm:cxn modelId="{F26B2D77-1F3E-4AF0-9858-2671EF77A897}" srcId="{ED3C767F-4C3D-4E00-B1FE-8E02BE54CE5B}" destId="{BCFC547A-33F9-421E-95FE-D0EED2AA0699}" srcOrd="4" destOrd="0" parTransId="{560625A8-FDA3-4B24-8078-28C2B37B58DF}" sibTransId="{94D75223-554C-4DDC-A0FC-65FEAFF318CD}"/>
    <dgm:cxn modelId="{F7854590-7E09-4F73-8D42-1DC24F3B73E3}" type="presOf" srcId="{CB169763-B233-4D20-899E-65C586462483}" destId="{4E05AC0F-BF2C-4277-8F58-B761AD96A8CA}" srcOrd="0" destOrd="0" presId="urn:microsoft.com/office/officeart/2005/8/layout/hChevron3"/>
    <dgm:cxn modelId="{8A17CC8C-37F2-47CA-9951-E896A3872680}" srcId="{ED3C767F-4C3D-4E00-B1FE-8E02BE54CE5B}" destId="{CB169763-B233-4D20-899E-65C586462483}" srcOrd="1" destOrd="0" parTransId="{B48EB0BD-4CB7-4C73-9DD5-D13C2A8713D6}" sibTransId="{9C08ECCA-499C-4C82-B8E2-FD07D10A355B}"/>
    <dgm:cxn modelId="{A6764EF2-0A89-4253-80AB-97F35E52953A}" srcId="{ED3C767F-4C3D-4E00-B1FE-8E02BE54CE5B}" destId="{4705B4E5-AA50-4764-957C-44CBF0F7E72F}" srcOrd="3" destOrd="0" parTransId="{46015939-30E4-4718-9889-92F31112AA63}" sibTransId="{D3649BA8-F07E-4DD7-920B-62ECCC2EBCD7}"/>
    <dgm:cxn modelId="{AC1C71DD-4CC9-433E-8929-B9C6A8BD129A}" srcId="{ED3C767F-4C3D-4E00-B1FE-8E02BE54CE5B}" destId="{940B6ED1-881F-48A2-98C7-44F6B48A5F26}" srcOrd="10" destOrd="0" parTransId="{44437823-C418-44F6-A95A-CE36F8E0D131}" sibTransId="{B3A1689B-73D5-4EBF-8CD4-6380AD99E1FC}"/>
    <dgm:cxn modelId="{7AB084E4-80DE-4BE7-93F9-318CF1E60E6C}" type="presOf" srcId="{4705B4E5-AA50-4764-957C-44CBF0F7E72F}" destId="{7BAA954A-7603-4039-9DA5-B0DF56E8D6A9}" srcOrd="0" destOrd="0" presId="urn:microsoft.com/office/officeart/2005/8/layout/hChevron3"/>
    <dgm:cxn modelId="{C3D18574-A981-4A44-95FB-37FC236F05F0}" type="presOf" srcId="{ED3C767F-4C3D-4E00-B1FE-8E02BE54CE5B}" destId="{613CB376-1043-4946-B45E-C769481CF4C5}" srcOrd="0" destOrd="0" presId="urn:microsoft.com/office/officeart/2005/8/layout/hChevron3"/>
    <dgm:cxn modelId="{5C0D5F99-4029-4530-AF28-EC37B2A89DFF}" srcId="{ED3C767F-4C3D-4E00-B1FE-8E02BE54CE5B}" destId="{7D985E35-324B-4891-9CFE-8C7DCCF91A18}" srcOrd="0" destOrd="0" parTransId="{57708426-7505-42F3-B30B-E47FBC416787}" sibTransId="{B02CA7E2-9332-4363-9466-914CE2CA5A5C}"/>
    <dgm:cxn modelId="{BE8D2427-2958-4B7B-8485-4B2089A09140}" type="presOf" srcId="{87EAA2FB-4396-4F7A-8647-5B41BD70228E}" destId="{3FAEF0A0-D801-4AFC-B2DE-1249DA757816}" srcOrd="0" destOrd="0" presId="urn:microsoft.com/office/officeart/2005/8/layout/hChevron3"/>
    <dgm:cxn modelId="{AD886019-E98F-4A95-9552-F8E3CD36515A}" srcId="{ED3C767F-4C3D-4E00-B1FE-8E02BE54CE5B}" destId="{87EAA2FB-4396-4F7A-8647-5B41BD70228E}" srcOrd="8" destOrd="0" parTransId="{B0D879B6-4FEF-4003-9986-9741CEE4DFE1}" sibTransId="{2BC02A2F-0EFB-4299-A4A6-98C57B53CC43}"/>
    <dgm:cxn modelId="{723CE5E5-79B9-408A-817B-2BFEAE6A04DD}" srcId="{ED3C767F-4C3D-4E00-B1FE-8E02BE54CE5B}" destId="{C34552A0-2CD6-4F14-A146-B02ED387CC52}" srcOrd="2" destOrd="0" parTransId="{937C1D4E-CBC4-4D38-92D8-A96CE4A86378}" sibTransId="{E1C516AF-8BAA-458C-BC20-C268FE51964E}"/>
    <dgm:cxn modelId="{452A8B5F-BADE-4587-91A2-34A55F7A4AAC}" srcId="{ED3C767F-4C3D-4E00-B1FE-8E02BE54CE5B}" destId="{D554A51C-5067-4941-9B26-7D6E0B77F772}" srcOrd="6" destOrd="0" parTransId="{2C26F87D-B528-47EB-966E-DA105CB9DE0B}" sibTransId="{6A9B0999-5C56-40BC-B8A5-0F4C1F957119}"/>
    <dgm:cxn modelId="{C75A6D18-50D3-4AE5-A046-E36F10E9847A}" type="presOf" srcId="{940B6ED1-881F-48A2-98C7-44F6B48A5F26}" destId="{BCF2B400-7AC2-46B6-9E13-4307A7D43603}" srcOrd="0" destOrd="0" presId="urn:microsoft.com/office/officeart/2005/8/layout/hChevron3"/>
    <dgm:cxn modelId="{A05C27BA-C46E-4218-A558-16E4BB350E7B}" type="presOf" srcId="{C34552A0-2CD6-4F14-A146-B02ED387CC52}" destId="{09541D0C-D0C1-4878-9598-088B001A5B55}" srcOrd="0" destOrd="0" presId="urn:microsoft.com/office/officeart/2005/8/layout/hChevron3"/>
    <dgm:cxn modelId="{20A804E3-E6E7-4801-A83C-682937FBE519}" srcId="{ED3C767F-4C3D-4E00-B1FE-8E02BE54CE5B}" destId="{5A5DE5FB-F81A-4183-BEF2-8B3082E8BDF0}" srcOrd="9" destOrd="0" parTransId="{8EE4148A-57ED-45C3-B9BB-27B666FFB9E2}" sibTransId="{245613F8-3D22-4BDB-ACE5-6B514DC4E82C}"/>
    <dgm:cxn modelId="{B821BB42-4994-4AE2-870A-35F106892EBF}" type="presOf" srcId="{7D985E35-324B-4891-9CFE-8C7DCCF91A18}" destId="{A022BCD8-30A7-4B9A-AF74-029B5D3540A9}" srcOrd="0" destOrd="0" presId="urn:microsoft.com/office/officeart/2005/8/layout/hChevron3"/>
    <dgm:cxn modelId="{E3B2EAA0-81CE-4198-959B-8CF44BAC444A}" type="presOf" srcId="{5A5DE5FB-F81A-4183-BEF2-8B3082E8BDF0}" destId="{8E45559E-AF67-4B3B-BBA4-2579281E9D2F}" srcOrd="0" destOrd="0" presId="urn:microsoft.com/office/officeart/2005/8/layout/hChevron3"/>
    <dgm:cxn modelId="{4826329E-37CC-43C0-BDBF-1B4ED7083E08}" type="presOf" srcId="{BCFC547A-33F9-421E-95FE-D0EED2AA0699}" destId="{0833C36A-95C7-4907-9D7E-A9939C7EBFBF}" srcOrd="0" destOrd="0" presId="urn:microsoft.com/office/officeart/2005/8/layout/hChevron3"/>
    <dgm:cxn modelId="{C3D049BC-6533-4313-ACD3-B2AEDCEE8646}" srcId="{ED3C767F-4C3D-4E00-B1FE-8E02BE54CE5B}" destId="{9EDBFB31-E4D2-4ACD-BC85-13CECD539FD3}" srcOrd="5" destOrd="0" parTransId="{A433C575-9D99-48D2-84D5-1B706F92E90A}" sibTransId="{A4FA4587-50D0-41A0-8235-379733AAF12F}"/>
    <dgm:cxn modelId="{2FED6FA5-126D-43FF-B378-DFDDBC956BFF}" srcId="{ED3C767F-4C3D-4E00-B1FE-8E02BE54CE5B}" destId="{098076E4-204B-4D62-9260-775A58D0BDCC}" srcOrd="7" destOrd="0" parTransId="{104C22F5-91C8-4446-9213-ED18E5C89E2C}" sibTransId="{558A7338-2660-4ABA-9A66-89745B6442C3}"/>
    <dgm:cxn modelId="{07C32456-BE0F-409A-A4DC-041F80100A52}" type="presOf" srcId="{098076E4-204B-4D62-9260-775A58D0BDCC}" destId="{6F572774-F653-4961-AFA3-2AB91C04A6E1}" srcOrd="0" destOrd="0" presId="urn:microsoft.com/office/officeart/2005/8/layout/hChevron3"/>
    <dgm:cxn modelId="{32D3BB44-2369-4FA5-89C8-FEFFE3EF1013}" type="presOf" srcId="{D554A51C-5067-4941-9B26-7D6E0B77F772}" destId="{AA79B2CD-C265-4B50-85C7-CF87FD6DB34C}" srcOrd="0" destOrd="0" presId="urn:microsoft.com/office/officeart/2005/8/layout/hChevron3"/>
    <dgm:cxn modelId="{AEC03C82-ECB6-448A-8DEE-E1C555BA3190}" type="presParOf" srcId="{613CB376-1043-4946-B45E-C769481CF4C5}" destId="{A022BCD8-30A7-4B9A-AF74-029B5D3540A9}" srcOrd="0" destOrd="0" presId="urn:microsoft.com/office/officeart/2005/8/layout/hChevron3"/>
    <dgm:cxn modelId="{361BAB57-5097-4E67-806C-FA9551B9FA34}" type="presParOf" srcId="{613CB376-1043-4946-B45E-C769481CF4C5}" destId="{9B486695-2420-43C8-80C6-8881F78A0879}" srcOrd="1" destOrd="0" presId="urn:microsoft.com/office/officeart/2005/8/layout/hChevron3"/>
    <dgm:cxn modelId="{81F5A2F0-1961-4288-9090-1410B457E5AA}" type="presParOf" srcId="{613CB376-1043-4946-B45E-C769481CF4C5}" destId="{4E05AC0F-BF2C-4277-8F58-B761AD96A8CA}" srcOrd="2" destOrd="0" presId="urn:microsoft.com/office/officeart/2005/8/layout/hChevron3"/>
    <dgm:cxn modelId="{B6902C83-8342-43C6-96DC-ED15D06B5081}" type="presParOf" srcId="{613CB376-1043-4946-B45E-C769481CF4C5}" destId="{B279A52C-0A74-421D-8FFE-C13A60928EF3}" srcOrd="3" destOrd="0" presId="urn:microsoft.com/office/officeart/2005/8/layout/hChevron3"/>
    <dgm:cxn modelId="{0B805C24-367C-4641-B644-A638E0EFD21A}" type="presParOf" srcId="{613CB376-1043-4946-B45E-C769481CF4C5}" destId="{09541D0C-D0C1-4878-9598-088B001A5B55}" srcOrd="4" destOrd="0" presId="urn:microsoft.com/office/officeart/2005/8/layout/hChevron3"/>
    <dgm:cxn modelId="{B1AAE294-5590-4E89-B650-7AE943619056}" type="presParOf" srcId="{613CB376-1043-4946-B45E-C769481CF4C5}" destId="{74C215AE-7C49-4ECC-BCB9-95A6AAED161C}" srcOrd="5" destOrd="0" presId="urn:microsoft.com/office/officeart/2005/8/layout/hChevron3"/>
    <dgm:cxn modelId="{4750680F-38A0-4D35-B47C-2F77D1F34FE5}" type="presParOf" srcId="{613CB376-1043-4946-B45E-C769481CF4C5}" destId="{7BAA954A-7603-4039-9DA5-B0DF56E8D6A9}" srcOrd="6" destOrd="0" presId="urn:microsoft.com/office/officeart/2005/8/layout/hChevron3"/>
    <dgm:cxn modelId="{C8C6275D-1FF8-4A5A-AF78-5071063F8918}" type="presParOf" srcId="{613CB376-1043-4946-B45E-C769481CF4C5}" destId="{9AE49766-6FB9-4BCB-BB7A-3A8CAE2C9B23}" srcOrd="7" destOrd="0" presId="urn:microsoft.com/office/officeart/2005/8/layout/hChevron3"/>
    <dgm:cxn modelId="{33288DCD-3B01-4220-9500-4ED967A524FA}" type="presParOf" srcId="{613CB376-1043-4946-B45E-C769481CF4C5}" destId="{0833C36A-95C7-4907-9D7E-A9939C7EBFBF}" srcOrd="8" destOrd="0" presId="urn:microsoft.com/office/officeart/2005/8/layout/hChevron3"/>
    <dgm:cxn modelId="{9A2C57F0-90EF-4BF4-991C-F9C8DBAADE73}" type="presParOf" srcId="{613CB376-1043-4946-B45E-C769481CF4C5}" destId="{40238B9A-BBB9-411E-978C-697C45C63170}" srcOrd="9" destOrd="0" presId="urn:microsoft.com/office/officeart/2005/8/layout/hChevron3"/>
    <dgm:cxn modelId="{235345F2-A373-400D-9650-E10B021860C4}" type="presParOf" srcId="{613CB376-1043-4946-B45E-C769481CF4C5}" destId="{01C75B00-3BFE-4F81-8065-F94C3A6CE9B5}" srcOrd="10" destOrd="0" presId="urn:microsoft.com/office/officeart/2005/8/layout/hChevron3"/>
    <dgm:cxn modelId="{75C024EF-8F66-411B-9ECA-E964AF2DD4E4}" type="presParOf" srcId="{613CB376-1043-4946-B45E-C769481CF4C5}" destId="{180F7B83-290B-4E0C-A863-67C89D9D3F56}" srcOrd="11" destOrd="0" presId="urn:microsoft.com/office/officeart/2005/8/layout/hChevron3"/>
    <dgm:cxn modelId="{63D53E31-1B73-4B96-B0A6-F572D1C88F63}" type="presParOf" srcId="{613CB376-1043-4946-B45E-C769481CF4C5}" destId="{AA79B2CD-C265-4B50-85C7-CF87FD6DB34C}" srcOrd="12" destOrd="0" presId="urn:microsoft.com/office/officeart/2005/8/layout/hChevron3"/>
    <dgm:cxn modelId="{2DB3D99F-493D-4FB1-8DB6-38ADB2157DA8}" type="presParOf" srcId="{613CB376-1043-4946-B45E-C769481CF4C5}" destId="{E39DA45E-F5C3-4C7A-A644-744331D95962}" srcOrd="13" destOrd="0" presId="urn:microsoft.com/office/officeart/2005/8/layout/hChevron3"/>
    <dgm:cxn modelId="{F04562E9-93CF-4F7E-AB1D-95DF04D6807B}" type="presParOf" srcId="{613CB376-1043-4946-B45E-C769481CF4C5}" destId="{6F572774-F653-4961-AFA3-2AB91C04A6E1}" srcOrd="14" destOrd="0" presId="urn:microsoft.com/office/officeart/2005/8/layout/hChevron3"/>
    <dgm:cxn modelId="{5035C3D5-1135-4885-A7FA-772291EB9FD6}" type="presParOf" srcId="{613CB376-1043-4946-B45E-C769481CF4C5}" destId="{B4A50D24-0FE4-435B-8AA6-43E9785E0253}" srcOrd="15" destOrd="0" presId="urn:microsoft.com/office/officeart/2005/8/layout/hChevron3"/>
    <dgm:cxn modelId="{16BBA76F-1064-4E20-84BB-6AC4F39860D9}" type="presParOf" srcId="{613CB376-1043-4946-B45E-C769481CF4C5}" destId="{3FAEF0A0-D801-4AFC-B2DE-1249DA757816}" srcOrd="16" destOrd="0" presId="urn:microsoft.com/office/officeart/2005/8/layout/hChevron3"/>
    <dgm:cxn modelId="{9AE79F17-69EE-4ADF-A681-B218CE38D6E6}" type="presParOf" srcId="{613CB376-1043-4946-B45E-C769481CF4C5}" destId="{0857F693-39D6-40D2-AC7A-EFB4BBC6581B}" srcOrd="17" destOrd="0" presId="urn:microsoft.com/office/officeart/2005/8/layout/hChevron3"/>
    <dgm:cxn modelId="{8507CE60-D294-432A-9CC6-C3C0E3E5D1E4}" type="presParOf" srcId="{613CB376-1043-4946-B45E-C769481CF4C5}" destId="{8E45559E-AF67-4B3B-BBA4-2579281E9D2F}" srcOrd="18" destOrd="0" presId="urn:microsoft.com/office/officeart/2005/8/layout/hChevron3"/>
    <dgm:cxn modelId="{E22274CC-A39B-4B8F-80BD-C3F409ACB659}" type="presParOf" srcId="{613CB376-1043-4946-B45E-C769481CF4C5}" destId="{54080F3F-6AF6-4A9A-AC73-3A7934F5BA1C}" srcOrd="19" destOrd="0" presId="urn:microsoft.com/office/officeart/2005/8/layout/hChevron3"/>
    <dgm:cxn modelId="{92050EBD-4015-4B1B-BD08-274A4AFD9E02}" type="presParOf" srcId="{613CB376-1043-4946-B45E-C769481CF4C5}" destId="{BCF2B400-7AC2-46B6-9E13-4307A7D43603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3864A-F9F4-471F-BDDD-E18CE78C21A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87397AD-2399-44E8-AB4D-2E9BC737F96B}">
      <dgm:prSet phldrT="[Tekst]"/>
      <dgm:spPr>
        <a:solidFill>
          <a:srgbClr val="FF6699"/>
        </a:solidFill>
      </dgm:spPr>
      <dgm:t>
        <a:bodyPr/>
        <a:lstStyle/>
        <a:p>
          <a:r>
            <a:rPr lang="nb-NO" dirty="0" smtClean="0"/>
            <a:t>Juni 2018</a:t>
          </a:r>
          <a:endParaRPr lang="nb-NO" dirty="0"/>
        </a:p>
      </dgm:t>
    </dgm:pt>
    <dgm:pt modelId="{0139833E-3C7C-4F2F-BFDB-9C86072C10BB}" type="parTrans" cxnId="{E2E96844-01BA-45E7-AD7C-E473AF92CC5B}">
      <dgm:prSet/>
      <dgm:spPr/>
      <dgm:t>
        <a:bodyPr/>
        <a:lstStyle/>
        <a:p>
          <a:endParaRPr lang="nb-NO"/>
        </a:p>
      </dgm:t>
    </dgm:pt>
    <dgm:pt modelId="{BCAB9E15-F74B-4998-859B-EB1C6004BA55}" type="sibTrans" cxnId="{E2E96844-01BA-45E7-AD7C-E473AF92CC5B}">
      <dgm:prSet/>
      <dgm:spPr/>
      <dgm:t>
        <a:bodyPr/>
        <a:lstStyle/>
        <a:p>
          <a:endParaRPr lang="nb-NO"/>
        </a:p>
      </dgm:t>
    </dgm:pt>
    <dgm:pt modelId="{3CC98782-F7AB-45BC-BA18-88CB8B877F6C}" type="pres">
      <dgm:prSet presAssocID="{A013864A-F9F4-471F-BDDD-E18CE78C21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776EC84-E0F2-453E-BFD5-2E224FB7E1A4}" type="pres">
      <dgm:prSet presAssocID="{987397AD-2399-44E8-AB4D-2E9BC737F96B}" presName="arrow" presStyleLbl="node1" presStyleIdx="0" presStyleCnt="1" custAng="0" custFlipHor="1" custScaleX="102063" custScaleY="100055" custRadScaleRad="100913" custRadScaleInc="-214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2E96844-01BA-45E7-AD7C-E473AF92CC5B}" srcId="{A013864A-F9F4-471F-BDDD-E18CE78C21A2}" destId="{987397AD-2399-44E8-AB4D-2E9BC737F96B}" srcOrd="0" destOrd="0" parTransId="{0139833E-3C7C-4F2F-BFDB-9C86072C10BB}" sibTransId="{BCAB9E15-F74B-4998-859B-EB1C6004BA55}"/>
    <dgm:cxn modelId="{588C4ECF-60EE-4AD1-8486-F6E0E3C3FC36}" type="presOf" srcId="{A013864A-F9F4-471F-BDDD-E18CE78C21A2}" destId="{3CC98782-F7AB-45BC-BA18-88CB8B877F6C}" srcOrd="0" destOrd="0" presId="urn:microsoft.com/office/officeart/2005/8/layout/arrow5"/>
    <dgm:cxn modelId="{7B2899F1-BA81-424F-8F7E-4DC7BA0E335C}" type="presOf" srcId="{987397AD-2399-44E8-AB4D-2E9BC737F96B}" destId="{9776EC84-E0F2-453E-BFD5-2E224FB7E1A4}" srcOrd="0" destOrd="0" presId="urn:microsoft.com/office/officeart/2005/8/layout/arrow5"/>
    <dgm:cxn modelId="{B5023DCD-1F6D-4EA8-A98C-53CAA302FC59}" type="presParOf" srcId="{3CC98782-F7AB-45BC-BA18-88CB8B877F6C}" destId="{9776EC84-E0F2-453E-BFD5-2E224FB7E1A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3864A-F9F4-471F-BDDD-E18CE78C21A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87397AD-2399-44E8-AB4D-2E9BC737F96B}">
      <dgm:prSet phldrT="[Tekst]"/>
      <dgm:spPr>
        <a:solidFill>
          <a:srgbClr val="FF3399"/>
        </a:solidFill>
      </dgm:spPr>
      <dgm:t>
        <a:bodyPr/>
        <a:lstStyle/>
        <a:p>
          <a:r>
            <a:rPr lang="nb-NO" dirty="0" smtClean="0"/>
            <a:t>Nov. 2018</a:t>
          </a:r>
          <a:endParaRPr lang="nb-NO" dirty="0"/>
        </a:p>
      </dgm:t>
    </dgm:pt>
    <dgm:pt modelId="{0139833E-3C7C-4F2F-BFDB-9C86072C10BB}" type="parTrans" cxnId="{E2E96844-01BA-45E7-AD7C-E473AF92CC5B}">
      <dgm:prSet/>
      <dgm:spPr/>
      <dgm:t>
        <a:bodyPr/>
        <a:lstStyle/>
        <a:p>
          <a:endParaRPr lang="nb-NO"/>
        </a:p>
      </dgm:t>
    </dgm:pt>
    <dgm:pt modelId="{BCAB9E15-F74B-4998-859B-EB1C6004BA55}" type="sibTrans" cxnId="{E2E96844-01BA-45E7-AD7C-E473AF92CC5B}">
      <dgm:prSet/>
      <dgm:spPr/>
      <dgm:t>
        <a:bodyPr/>
        <a:lstStyle/>
        <a:p>
          <a:endParaRPr lang="nb-NO"/>
        </a:p>
      </dgm:t>
    </dgm:pt>
    <dgm:pt modelId="{3CC98782-F7AB-45BC-BA18-88CB8B877F6C}" type="pres">
      <dgm:prSet presAssocID="{A013864A-F9F4-471F-BDDD-E18CE78C21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776EC84-E0F2-453E-BFD5-2E224FB7E1A4}" type="pres">
      <dgm:prSet presAssocID="{987397AD-2399-44E8-AB4D-2E9BC737F96B}" presName="arrow" presStyleLbl="node1" presStyleIdx="0" presStyleCnt="1" custAng="0" custFlipHor="1" custScaleX="102063" custScaleY="100055" custRadScaleRad="248991" custRadScaleInc="1805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2E96844-01BA-45E7-AD7C-E473AF92CC5B}" srcId="{A013864A-F9F4-471F-BDDD-E18CE78C21A2}" destId="{987397AD-2399-44E8-AB4D-2E9BC737F96B}" srcOrd="0" destOrd="0" parTransId="{0139833E-3C7C-4F2F-BFDB-9C86072C10BB}" sibTransId="{BCAB9E15-F74B-4998-859B-EB1C6004BA55}"/>
    <dgm:cxn modelId="{588C4ECF-60EE-4AD1-8486-F6E0E3C3FC36}" type="presOf" srcId="{A013864A-F9F4-471F-BDDD-E18CE78C21A2}" destId="{3CC98782-F7AB-45BC-BA18-88CB8B877F6C}" srcOrd="0" destOrd="0" presId="urn:microsoft.com/office/officeart/2005/8/layout/arrow5"/>
    <dgm:cxn modelId="{7B2899F1-BA81-424F-8F7E-4DC7BA0E335C}" type="presOf" srcId="{987397AD-2399-44E8-AB4D-2E9BC737F96B}" destId="{9776EC84-E0F2-453E-BFD5-2E224FB7E1A4}" srcOrd="0" destOrd="0" presId="urn:microsoft.com/office/officeart/2005/8/layout/arrow5"/>
    <dgm:cxn modelId="{B5023DCD-1F6D-4EA8-A98C-53CAA302FC59}" type="presParOf" srcId="{3CC98782-F7AB-45BC-BA18-88CB8B877F6C}" destId="{9776EC84-E0F2-453E-BFD5-2E224FB7E1A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3864A-F9F4-471F-BDDD-E18CE78C21A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87397AD-2399-44E8-AB4D-2E9BC737F96B}">
      <dgm:prSet phldrT="[Tekst]"/>
      <dgm:spPr>
        <a:solidFill>
          <a:srgbClr val="FF99CC"/>
        </a:solidFill>
      </dgm:spPr>
      <dgm:t>
        <a:bodyPr/>
        <a:lstStyle/>
        <a:p>
          <a:r>
            <a:rPr lang="nb-NO" dirty="0" smtClean="0"/>
            <a:t>Nov 2017</a:t>
          </a:r>
          <a:endParaRPr lang="nb-NO" dirty="0"/>
        </a:p>
      </dgm:t>
    </dgm:pt>
    <dgm:pt modelId="{0139833E-3C7C-4F2F-BFDB-9C86072C10BB}" type="parTrans" cxnId="{E2E96844-01BA-45E7-AD7C-E473AF92CC5B}">
      <dgm:prSet/>
      <dgm:spPr/>
      <dgm:t>
        <a:bodyPr/>
        <a:lstStyle/>
        <a:p>
          <a:endParaRPr lang="nb-NO"/>
        </a:p>
      </dgm:t>
    </dgm:pt>
    <dgm:pt modelId="{BCAB9E15-F74B-4998-859B-EB1C6004BA55}" type="sibTrans" cxnId="{E2E96844-01BA-45E7-AD7C-E473AF92CC5B}">
      <dgm:prSet/>
      <dgm:spPr/>
      <dgm:t>
        <a:bodyPr/>
        <a:lstStyle/>
        <a:p>
          <a:endParaRPr lang="nb-NO"/>
        </a:p>
      </dgm:t>
    </dgm:pt>
    <dgm:pt modelId="{3CC98782-F7AB-45BC-BA18-88CB8B877F6C}" type="pres">
      <dgm:prSet presAssocID="{A013864A-F9F4-471F-BDDD-E18CE78C21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776EC84-E0F2-453E-BFD5-2E224FB7E1A4}" type="pres">
      <dgm:prSet presAssocID="{987397AD-2399-44E8-AB4D-2E9BC737F96B}" presName="arrow" presStyleLbl="node1" presStyleIdx="0" presStyleCnt="1" custAng="0" custFlipHor="1" custScaleX="102063" custScaleY="100055" custRadScaleRad="100007" custRadScaleInc="18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2E96844-01BA-45E7-AD7C-E473AF92CC5B}" srcId="{A013864A-F9F4-471F-BDDD-E18CE78C21A2}" destId="{987397AD-2399-44E8-AB4D-2E9BC737F96B}" srcOrd="0" destOrd="0" parTransId="{0139833E-3C7C-4F2F-BFDB-9C86072C10BB}" sibTransId="{BCAB9E15-F74B-4998-859B-EB1C6004BA55}"/>
    <dgm:cxn modelId="{588C4ECF-60EE-4AD1-8486-F6E0E3C3FC36}" type="presOf" srcId="{A013864A-F9F4-471F-BDDD-E18CE78C21A2}" destId="{3CC98782-F7AB-45BC-BA18-88CB8B877F6C}" srcOrd="0" destOrd="0" presId="urn:microsoft.com/office/officeart/2005/8/layout/arrow5"/>
    <dgm:cxn modelId="{7B2899F1-BA81-424F-8F7E-4DC7BA0E335C}" type="presOf" srcId="{987397AD-2399-44E8-AB4D-2E9BC737F96B}" destId="{9776EC84-E0F2-453E-BFD5-2E224FB7E1A4}" srcOrd="0" destOrd="0" presId="urn:microsoft.com/office/officeart/2005/8/layout/arrow5"/>
    <dgm:cxn modelId="{B5023DCD-1F6D-4EA8-A98C-53CAA302FC59}" type="presParOf" srcId="{3CC98782-F7AB-45BC-BA18-88CB8B877F6C}" destId="{9776EC84-E0F2-453E-BFD5-2E224FB7E1A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05B113-2434-4540-A879-2ACD5F3C77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AAE60E9-F011-4D08-8542-DAD2B37B1903}">
      <dgm:prSet phldrT="[Tekst]"/>
      <dgm:spPr>
        <a:solidFill>
          <a:srgbClr val="990033"/>
        </a:solidFill>
      </dgm:spPr>
      <dgm:t>
        <a:bodyPr/>
        <a:lstStyle/>
        <a:p>
          <a:r>
            <a:rPr lang="nb-NO"/>
            <a:t>"Kva er viktig for deg?"</a:t>
          </a:r>
        </a:p>
      </dgm:t>
    </dgm:pt>
    <dgm:pt modelId="{DA4D9A0D-231B-45AC-9761-F6554252553B}" type="parTrans" cxnId="{04699A16-A547-46E6-B82F-90C6B49B55C6}">
      <dgm:prSet/>
      <dgm:spPr/>
      <dgm:t>
        <a:bodyPr/>
        <a:lstStyle/>
        <a:p>
          <a:endParaRPr lang="nb-NO"/>
        </a:p>
      </dgm:t>
    </dgm:pt>
    <dgm:pt modelId="{30A36058-12AA-4D9F-A02A-367BF7913B14}" type="sibTrans" cxnId="{04699A16-A547-46E6-B82F-90C6B49B55C6}">
      <dgm:prSet/>
      <dgm:spPr/>
      <dgm:t>
        <a:bodyPr/>
        <a:lstStyle/>
        <a:p>
          <a:endParaRPr lang="nb-NO"/>
        </a:p>
      </dgm:t>
    </dgm:pt>
    <dgm:pt modelId="{14606BB1-14BE-4123-83FD-67D9D3BBECE4}">
      <dgm:prSet phldrT="[Tekst]"/>
      <dgm:spPr>
        <a:solidFill>
          <a:srgbClr val="990033">
            <a:alpha val="34902"/>
          </a:srgbClr>
        </a:solidFill>
      </dgm:spPr>
      <dgm:t>
        <a:bodyPr/>
        <a:lstStyle/>
        <a:p>
          <a:r>
            <a:rPr lang="nb-NO"/>
            <a:t>Spørsmålet er innarbeida i alle tenester i pasientforløpet</a:t>
          </a:r>
        </a:p>
      </dgm:t>
    </dgm:pt>
    <dgm:pt modelId="{5591AA23-0BFC-4485-AF86-A272431A1EF1}" type="parTrans" cxnId="{2767AF3D-C2A3-4DDE-8688-CCBEFAAB5F16}">
      <dgm:prSet/>
      <dgm:spPr/>
      <dgm:t>
        <a:bodyPr/>
        <a:lstStyle/>
        <a:p>
          <a:endParaRPr lang="nb-NO"/>
        </a:p>
      </dgm:t>
    </dgm:pt>
    <dgm:pt modelId="{34411299-537A-4EE3-B462-466A505BC4B2}" type="sibTrans" cxnId="{2767AF3D-C2A3-4DDE-8688-CCBEFAAB5F16}">
      <dgm:prSet/>
      <dgm:spPr/>
      <dgm:t>
        <a:bodyPr/>
        <a:lstStyle/>
        <a:p>
          <a:endParaRPr lang="nb-NO"/>
        </a:p>
      </dgm:t>
    </dgm:pt>
    <dgm:pt modelId="{1F4B8448-8B6C-4F36-8DDA-719D3334BABA}">
      <dgm:prSet phldrT="[Tekst]"/>
      <dgm:spPr>
        <a:solidFill>
          <a:srgbClr val="43BB8D"/>
        </a:solidFill>
      </dgm:spPr>
      <dgm:t>
        <a:bodyPr/>
        <a:lstStyle/>
        <a:p>
          <a:r>
            <a:rPr lang="nb-NO"/>
            <a:t>Det gode pasientforløp er innført i Volda kommune</a:t>
          </a:r>
        </a:p>
      </dgm:t>
    </dgm:pt>
    <dgm:pt modelId="{6BDF4E95-738B-4529-8B31-3D7F477FF5FF}" type="parTrans" cxnId="{8C27433E-5E91-4993-AD71-0E6E0ABF7A1C}">
      <dgm:prSet/>
      <dgm:spPr/>
      <dgm:t>
        <a:bodyPr/>
        <a:lstStyle/>
        <a:p>
          <a:endParaRPr lang="nb-NO"/>
        </a:p>
      </dgm:t>
    </dgm:pt>
    <dgm:pt modelId="{DC3C2566-CCFC-4749-9CE5-DEABFF7437E5}" type="sibTrans" cxnId="{8C27433E-5E91-4993-AD71-0E6E0ABF7A1C}">
      <dgm:prSet/>
      <dgm:spPr/>
      <dgm:t>
        <a:bodyPr/>
        <a:lstStyle/>
        <a:p>
          <a:endParaRPr lang="nb-NO"/>
        </a:p>
      </dgm:t>
    </dgm:pt>
    <dgm:pt modelId="{879027E5-C970-435D-BED6-683831D8812E}">
      <dgm:prSet phldrT="[Tekst]"/>
      <dgm:spPr>
        <a:solidFill>
          <a:srgbClr val="CFE6E0">
            <a:alpha val="89804"/>
          </a:srgbClr>
        </a:solidFill>
      </dgm:spPr>
      <dgm:t>
        <a:bodyPr/>
        <a:lstStyle/>
        <a:p>
          <a:r>
            <a:rPr lang="nb-NO"/>
            <a:t>Tilpasse flytskjema</a:t>
          </a:r>
        </a:p>
      </dgm:t>
    </dgm:pt>
    <dgm:pt modelId="{3C79D530-BD13-4C7B-B94A-12D25831BB14}" type="parTrans" cxnId="{24489CDB-04C7-4EB2-B400-FD010FB4797E}">
      <dgm:prSet/>
      <dgm:spPr/>
      <dgm:t>
        <a:bodyPr/>
        <a:lstStyle/>
        <a:p>
          <a:endParaRPr lang="nb-NO"/>
        </a:p>
      </dgm:t>
    </dgm:pt>
    <dgm:pt modelId="{BEADD102-8413-4A96-9289-66EF90CF4283}" type="sibTrans" cxnId="{24489CDB-04C7-4EB2-B400-FD010FB4797E}">
      <dgm:prSet/>
      <dgm:spPr/>
      <dgm:t>
        <a:bodyPr/>
        <a:lstStyle/>
        <a:p>
          <a:endParaRPr lang="nb-NO"/>
        </a:p>
      </dgm:t>
    </dgm:pt>
    <dgm:pt modelId="{68D29642-7D2E-4F98-8BA3-268F3C2610F9}">
      <dgm:prSet phldrT="[Tekst]"/>
      <dgm:spPr>
        <a:solidFill>
          <a:srgbClr val="CFE6E0">
            <a:alpha val="89804"/>
          </a:srgbClr>
        </a:solidFill>
      </dgm:spPr>
      <dgm:t>
        <a:bodyPr/>
        <a:lstStyle/>
        <a:p>
          <a:r>
            <a:rPr lang="nb-NO"/>
            <a:t>Utarbeide rutinar og sjekklister</a:t>
          </a:r>
        </a:p>
      </dgm:t>
    </dgm:pt>
    <dgm:pt modelId="{1E125F38-AB99-4ABE-A802-57437E7EF1DE}" type="parTrans" cxnId="{3C530180-BD4F-447B-B5ED-6779F43513AD}">
      <dgm:prSet/>
      <dgm:spPr/>
      <dgm:t>
        <a:bodyPr/>
        <a:lstStyle/>
        <a:p>
          <a:endParaRPr lang="nb-NO"/>
        </a:p>
      </dgm:t>
    </dgm:pt>
    <dgm:pt modelId="{DC1DB90F-F53F-4060-BE11-458542BA6455}" type="sibTrans" cxnId="{3C530180-BD4F-447B-B5ED-6779F43513AD}">
      <dgm:prSet/>
      <dgm:spPr/>
      <dgm:t>
        <a:bodyPr/>
        <a:lstStyle/>
        <a:p>
          <a:endParaRPr lang="nb-NO"/>
        </a:p>
      </dgm:t>
    </dgm:pt>
    <dgm:pt modelId="{9773A765-FAC1-488B-B4CA-602B7D5319BD}">
      <dgm:prSet phldrT="[Tekst]"/>
      <dgm:spPr>
        <a:solidFill>
          <a:srgbClr val="70AD47"/>
        </a:solidFill>
      </dgm:spPr>
      <dgm:t>
        <a:bodyPr/>
        <a:lstStyle/>
        <a:p>
          <a:r>
            <a:rPr lang="nb-NO"/>
            <a:t>Vi har utarbeida rutinar for intern kommunikasjon og agendaer for møter</a:t>
          </a:r>
        </a:p>
      </dgm:t>
    </dgm:pt>
    <dgm:pt modelId="{B701DD81-839C-4B73-AB33-464EFFF6ED80}" type="parTrans" cxnId="{73D9DF03-9716-439D-81D9-5D2C4DEC3135}">
      <dgm:prSet/>
      <dgm:spPr/>
      <dgm:t>
        <a:bodyPr/>
        <a:lstStyle/>
        <a:p>
          <a:endParaRPr lang="nb-NO"/>
        </a:p>
      </dgm:t>
    </dgm:pt>
    <dgm:pt modelId="{9DD4049A-9F89-48F2-822F-BB491EBBA7C9}" type="sibTrans" cxnId="{73D9DF03-9716-439D-81D9-5D2C4DEC3135}">
      <dgm:prSet/>
      <dgm:spPr/>
      <dgm:t>
        <a:bodyPr/>
        <a:lstStyle/>
        <a:p>
          <a:endParaRPr lang="nb-NO"/>
        </a:p>
      </dgm:t>
    </dgm:pt>
    <dgm:pt modelId="{F3DC6600-48F8-4938-B41F-F894A2B20E7D}">
      <dgm:prSet phldrT="[Tekst]"/>
      <dgm:spPr>
        <a:solidFill>
          <a:srgbClr val="D4E2CF">
            <a:alpha val="89804"/>
          </a:srgbClr>
        </a:solidFill>
      </dgm:spPr>
      <dgm:t>
        <a:bodyPr/>
        <a:lstStyle/>
        <a:p>
          <a:r>
            <a:rPr lang="nb-NO"/>
            <a:t>Struktur/agenda tverrfaglege møter</a:t>
          </a:r>
        </a:p>
      </dgm:t>
    </dgm:pt>
    <dgm:pt modelId="{D22E089B-2994-4FD6-83BD-7D80609F9C06}" type="parTrans" cxnId="{6856B4EB-C387-4383-88F4-0D96016B2001}">
      <dgm:prSet/>
      <dgm:spPr/>
      <dgm:t>
        <a:bodyPr/>
        <a:lstStyle/>
        <a:p>
          <a:endParaRPr lang="nb-NO"/>
        </a:p>
      </dgm:t>
    </dgm:pt>
    <dgm:pt modelId="{A6DA42A6-EE55-43B6-BD67-85ABB225ED7A}" type="sibTrans" cxnId="{6856B4EB-C387-4383-88F4-0D96016B2001}">
      <dgm:prSet/>
      <dgm:spPr/>
      <dgm:t>
        <a:bodyPr/>
        <a:lstStyle/>
        <a:p>
          <a:endParaRPr lang="nb-NO"/>
        </a:p>
      </dgm:t>
    </dgm:pt>
    <dgm:pt modelId="{1B2A22A0-40D4-4EA8-93B3-D7CC92E89244}">
      <dgm:prSet phldrT="[Tekst]"/>
      <dgm:spPr>
        <a:solidFill>
          <a:srgbClr val="D4E2CF">
            <a:alpha val="89804"/>
          </a:srgbClr>
        </a:solidFill>
      </dgm:spPr>
      <dgm:t>
        <a:bodyPr/>
        <a:lstStyle/>
        <a:p>
          <a:r>
            <a:rPr lang="nb-NO"/>
            <a:t>Internmelding i gerica</a:t>
          </a:r>
        </a:p>
      </dgm:t>
    </dgm:pt>
    <dgm:pt modelId="{9D271900-64F1-4508-A5D1-59C668155545}" type="parTrans" cxnId="{463F79BD-4E22-44B3-A8BE-4BD9D673524F}">
      <dgm:prSet/>
      <dgm:spPr/>
      <dgm:t>
        <a:bodyPr/>
        <a:lstStyle/>
        <a:p>
          <a:endParaRPr lang="nb-NO"/>
        </a:p>
      </dgm:t>
    </dgm:pt>
    <dgm:pt modelId="{6AD16FB0-4B36-4190-BCEA-6B95A418FC11}" type="sibTrans" cxnId="{463F79BD-4E22-44B3-A8BE-4BD9D673524F}">
      <dgm:prSet/>
      <dgm:spPr/>
      <dgm:t>
        <a:bodyPr/>
        <a:lstStyle/>
        <a:p>
          <a:endParaRPr lang="nb-NO"/>
        </a:p>
      </dgm:t>
    </dgm:pt>
    <dgm:pt modelId="{AE65E44A-187E-47C1-9C2A-3158685FF811}">
      <dgm:prSet phldrT="[Tekst]"/>
      <dgm:spPr>
        <a:solidFill>
          <a:srgbClr val="990033">
            <a:alpha val="34902"/>
          </a:srgbClr>
        </a:solidFill>
      </dgm:spPr>
      <dgm:t>
        <a:bodyPr/>
        <a:lstStyle/>
        <a:p>
          <a:r>
            <a:rPr lang="nb-NO"/>
            <a:t>Flytte fokus fra sykdom og diagnose til helse for hele mennesket</a:t>
          </a:r>
        </a:p>
      </dgm:t>
    </dgm:pt>
    <dgm:pt modelId="{E4EC67A5-0809-4E32-96EA-865FDAED5930}" type="parTrans" cxnId="{E235B1B6-E05F-4669-B590-0AF6EDDFC456}">
      <dgm:prSet/>
      <dgm:spPr/>
      <dgm:t>
        <a:bodyPr/>
        <a:lstStyle/>
        <a:p>
          <a:endParaRPr lang="nb-NO"/>
        </a:p>
      </dgm:t>
    </dgm:pt>
    <dgm:pt modelId="{FB23C99B-F414-4EDD-B716-B005507E5A61}" type="sibTrans" cxnId="{E235B1B6-E05F-4669-B590-0AF6EDDFC456}">
      <dgm:prSet/>
      <dgm:spPr/>
      <dgm:t>
        <a:bodyPr/>
        <a:lstStyle/>
        <a:p>
          <a:endParaRPr lang="nb-NO"/>
        </a:p>
      </dgm:t>
    </dgm:pt>
    <dgm:pt modelId="{2F06BE4B-6B08-40BF-BE45-234849D8CBF2}">
      <dgm:prSet phldrT="[Tekst]"/>
      <dgm:spPr>
        <a:solidFill>
          <a:srgbClr val="CFE6E0">
            <a:alpha val="89804"/>
          </a:srgbClr>
        </a:solidFill>
      </dgm:spPr>
      <dgm:t>
        <a:bodyPr/>
        <a:lstStyle/>
        <a:p>
          <a:r>
            <a:rPr lang="nb-NO"/>
            <a:t>Forankring og opplæring</a:t>
          </a:r>
        </a:p>
      </dgm:t>
    </dgm:pt>
    <dgm:pt modelId="{303B396C-DF3D-4745-A060-8C788B2A0D75}" type="parTrans" cxnId="{982B5E33-79B6-4054-AB06-1585E91F0657}">
      <dgm:prSet/>
      <dgm:spPr/>
      <dgm:t>
        <a:bodyPr/>
        <a:lstStyle/>
        <a:p>
          <a:endParaRPr lang="nb-NO"/>
        </a:p>
      </dgm:t>
    </dgm:pt>
    <dgm:pt modelId="{516A5F84-236A-4E0E-BC2A-E4B0A518CA6C}" type="sibTrans" cxnId="{982B5E33-79B6-4054-AB06-1585E91F0657}">
      <dgm:prSet/>
      <dgm:spPr/>
      <dgm:t>
        <a:bodyPr/>
        <a:lstStyle/>
        <a:p>
          <a:endParaRPr lang="nb-NO"/>
        </a:p>
      </dgm:t>
    </dgm:pt>
    <dgm:pt modelId="{FCAD9602-6455-4171-9D92-69E31A8636DA}">
      <dgm:prSet phldrT="[Tekst]"/>
      <dgm:spPr>
        <a:solidFill>
          <a:srgbClr val="CFE6E0">
            <a:alpha val="89804"/>
          </a:srgbClr>
        </a:solidFill>
      </dgm:spPr>
      <dgm:t>
        <a:bodyPr/>
        <a:lstStyle/>
        <a:p>
          <a:r>
            <a:rPr lang="nb-NO"/>
            <a:t>Nytte målepunkt-skjema</a:t>
          </a:r>
        </a:p>
      </dgm:t>
    </dgm:pt>
    <dgm:pt modelId="{0D73C3ED-E5C5-4B5D-8836-8071C3CF7B26}" type="parTrans" cxnId="{E6414863-A55A-4E74-B870-AFC1A0C8AD54}">
      <dgm:prSet/>
      <dgm:spPr/>
      <dgm:t>
        <a:bodyPr/>
        <a:lstStyle/>
        <a:p>
          <a:endParaRPr lang="nb-NO"/>
        </a:p>
      </dgm:t>
    </dgm:pt>
    <dgm:pt modelId="{02E6C1D6-CF6B-46D6-8C06-59008A001B0C}" type="sibTrans" cxnId="{E6414863-A55A-4E74-B870-AFC1A0C8AD54}">
      <dgm:prSet/>
      <dgm:spPr/>
      <dgm:t>
        <a:bodyPr/>
        <a:lstStyle/>
        <a:p>
          <a:endParaRPr lang="nb-NO"/>
        </a:p>
      </dgm:t>
    </dgm:pt>
    <dgm:pt modelId="{B801AA2C-BA71-4803-81E3-B9CEB5469AE3}">
      <dgm:prSet phldrT="[Tekst]"/>
      <dgm:spPr>
        <a:solidFill>
          <a:srgbClr val="D4E2CF">
            <a:alpha val="89804"/>
          </a:srgbClr>
        </a:solidFill>
      </dgm:spPr>
      <dgm:t>
        <a:bodyPr/>
        <a:lstStyle/>
        <a:p>
          <a:r>
            <a:rPr lang="nb-NO"/>
            <a:t>Tavlemøte på korttidsavdeling</a:t>
          </a:r>
        </a:p>
      </dgm:t>
    </dgm:pt>
    <dgm:pt modelId="{7C046CCC-1C9F-466A-8136-F70D60325744}" type="parTrans" cxnId="{630BC672-006D-4380-9DAD-2ACCE330A286}">
      <dgm:prSet/>
      <dgm:spPr/>
      <dgm:t>
        <a:bodyPr/>
        <a:lstStyle/>
        <a:p>
          <a:endParaRPr lang="nb-NO"/>
        </a:p>
      </dgm:t>
    </dgm:pt>
    <dgm:pt modelId="{2DD9ECDD-6E6A-49D7-AA99-497BAFFBD6DC}" type="sibTrans" cxnId="{630BC672-006D-4380-9DAD-2ACCE330A286}">
      <dgm:prSet/>
      <dgm:spPr/>
      <dgm:t>
        <a:bodyPr/>
        <a:lstStyle/>
        <a:p>
          <a:endParaRPr lang="nb-NO"/>
        </a:p>
      </dgm:t>
    </dgm:pt>
    <dgm:pt modelId="{7ED5DDC8-92CB-48CD-8E8C-410C3BB617C7}">
      <dgm:prSet phldrT="[Tekst]"/>
      <dgm:spPr>
        <a:solidFill>
          <a:srgbClr val="D4E2CF">
            <a:alpha val="89804"/>
          </a:srgbClr>
        </a:solidFill>
      </dgm:spPr>
      <dgm:t>
        <a:bodyPr/>
        <a:lstStyle/>
        <a:p>
          <a:r>
            <a:rPr lang="nb-NO"/>
            <a:t>Opplæring og rutinar kommunikasjon</a:t>
          </a:r>
        </a:p>
      </dgm:t>
    </dgm:pt>
    <dgm:pt modelId="{6957D6E9-EEE9-4FFA-8BDE-2218BF972626}" type="parTrans" cxnId="{54F1084B-B7F4-4919-B74F-FB1CF9F59E5A}">
      <dgm:prSet/>
      <dgm:spPr/>
      <dgm:t>
        <a:bodyPr/>
        <a:lstStyle/>
        <a:p>
          <a:endParaRPr lang="nb-NO"/>
        </a:p>
      </dgm:t>
    </dgm:pt>
    <dgm:pt modelId="{8B105A0C-5FB9-4C90-B394-12E86AD71403}" type="sibTrans" cxnId="{54F1084B-B7F4-4919-B74F-FB1CF9F59E5A}">
      <dgm:prSet/>
      <dgm:spPr/>
      <dgm:t>
        <a:bodyPr/>
        <a:lstStyle/>
        <a:p>
          <a:endParaRPr lang="nb-NO"/>
        </a:p>
      </dgm:t>
    </dgm:pt>
    <dgm:pt modelId="{F1507BFD-2890-4CD9-91B2-97631C6D902D}" type="pres">
      <dgm:prSet presAssocID="{1405B113-2434-4540-A879-2ACD5F3C77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A910FA6-19CA-4590-85F1-E761402762D0}" type="pres">
      <dgm:prSet presAssocID="{6AAE60E9-F011-4D08-8542-DAD2B37B1903}" presName="linNode" presStyleCnt="0"/>
      <dgm:spPr/>
    </dgm:pt>
    <dgm:pt modelId="{3299A43D-52EC-4A1F-84CA-C08514E57449}" type="pres">
      <dgm:prSet presAssocID="{6AAE60E9-F011-4D08-8542-DAD2B37B190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CDDE36-0774-4443-8302-46AE49B276B2}" type="pres">
      <dgm:prSet presAssocID="{6AAE60E9-F011-4D08-8542-DAD2B37B19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F55262C-4E2C-4E46-9A2D-161E7F3842C8}" type="pres">
      <dgm:prSet presAssocID="{30A36058-12AA-4D9F-A02A-367BF7913B14}" presName="sp" presStyleCnt="0"/>
      <dgm:spPr/>
    </dgm:pt>
    <dgm:pt modelId="{8242B244-A33C-4336-B1A8-494FD9C0B49C}" type="pres">
      <dgm:prSet presAssocID="{1F4B8448-8B6C-4F36-8DDA-719D3334BABA}" presName="linNode" presStyleCnt="0"/>
      <dgm:spPr/>
    </dgm:pt>
    <dgm:pt modelId="{DE2D7C3D-51CA-4349-943D-BB023A3BC8A7}" type="pres">
      <dgm:prSet presAssocID="{1F4B8448-8B6C-4F36-8DDA-719D3334BA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2E6839-CFA0-4F35-B568-A8134B5FA072}" type="pres">
      <dgm:prSet presAssocID="{1F4B8448-8B6C-4F36-8DDA-719D3334BA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2AEEE9-FC5E-4638-9DA2-62DB6FEC374A}" type="pres">
      <dgm:prSet presAssocID="{DC3C2566-CCFC-4749-9CE5-DEABFF7437E5}" presName="sp" presStyleCnt="0"/>
      <dgm:spPr/>
    </dgm:pt>
    <dgm:pt modelId="{36DC598E-C433-4096-9CE4-9E1C9028B3DC}" type="pres">
      <dgm:prSet presAssocID="{9773A765-FAC1-488B-B4CA-602B7D5319BD}" presName="linNode" presStyleCnt="0"/>
      <dgm:spPr/>
    </dgm:pt>
    <dgm:pt modelId="{84D83BCB-0A60-4523-8DF4-6FD5E69DD724}" type="pres">
      <dgm:prSet presAssocID="{9773A765-FAC1-488B-B4CA-602B7D5319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E1F3A9-B065-4998-8D08-2B5C5D3C3AA4}" type="pres">
      <dgm:prSet presAssocID="{9773A765-FAC1-488B-B4CA-602B7D5319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4489CDB-04C7-4EB2-B400-FD010FB4797E}" srcId="{1F4B8448-8B6C-4F36-8DDA-719D3334BABA}" destId="{879027E5-C970-435D-BED6-683831D8812E}" srcOrd="0" destOrd="0" parTransId="{3C79D530-BD13-4C7B-B94A-12D25831BB14}" sibTransId="{BEADD102-8413-4A96-9289-66EF90CF4283}"/>
    <dgm:cxn modelId="{2767AF3D-C2A3-4DDE-8688-CCBEFAAB5F16}" srcId="{6AAE60E9-F011-4D08-8542-DAD2B37B1903}" destId="{14606BB1-14BE-4123-83FD-67D9D3BBECE4}" srcOrd="0" destOrd="0" parTransId="{5591AA23-0BFC-4485-AF86-A272431A1EF1}" sibTransId="{34411299-537A-4EE3-B462-466A505BC4B2}"/>
    <dgm:cxn modelId="{B3D2ACC6-713F-4C0D-81C6-F1594EE0D026}" type="presOf" srcId="{1B2A22A0-40D4-4EA8-93B3-D7CC92E89244}" destId="{16E1F3A9-B065-4998-8D08-2B5C5D3C3AA4}" srcOrd="0" destOrd="2" presId="urn:microsoft.com/office/officeart/2005/8/layout/vList5"/>
    <dgm:cxn modelId="{F17B0898-EA68-4A85-AB60-4EE18D3E438D}" type="presOf" srcId="{68D29642-7D2E-4F98-8BA3-268F3C2610F9}" destId="{8C2E6839-CFA0-4F35-B568-A8134B5FA072}" srcOrd="0" destOrd="1" presId="urn:microsoft.com/office/officeart/2005/8/layout/vList5"/>
    <dgm:cxn modelId="{61AAF708-1A13-45BA-877E-47511BB91383}" type="presOf" srcId="{9773A765-FAC1-488B-B4CA-602B7D5319BD}" destId="{84D83BCB-0A60-4523-8DF4-6FD5E69DD724}" srcOrd="0" destOrd="0" presId="urn:microsoft.com/office/officeart/2005/8/layout/vList5"/>
    <dgm:cxn modelId="{E643A5B5-E03B-448F-8B10-A0CF845DC142}" type="presOf" srcId="{F3DC6600-48F8-4938-B41F-F894A2B20E7D}" destId="{16E1F3A9-B065-4998-8D08-2B5C5D3C3AA4}" srcOrd="0" destOrd="0" presId="urn:microsoft.com/office/officeart/2005/8/layout/vList5"/>
    <dgm:cxn modelId="{73D9DF03-9716-439D-81D9-5D2C4DEC3135}" srcId="{1405B113-2434-4540-A879-2ACD5F3C772B}" destId="{9773A765-FAC1-488B-B4CA-602B7D5319BD}" srcOrd="2" destOrd="0" parTransId="{B701DD81-839C-4B73-AB33-464EFFF6ED80}" sibTransId="{9DD4049A-9F89-48F2-822F-BB491EBBA7C9}"/>
    <dgm:cxn modelId="{13E2F76E-9262-446C-8656-D026CC14720E}" type="presOf" srcId="{1F4B8448-8B6C-4F36-8DDA-719D3334BABA}" destId="{DE2D7C3D-51CA-4349-943D-BB023A3BC8A7}" srcOrd="0" destOrd="0" presId="urn:microsoft.com/office/officeart/2005/8/layout/vList5"/>
    <dgm:cxn modelId="{C4CF079A-EB21-43C0-86D4-D0D47993D158}" type="presOf" srcId="{1405B113-2434-4540-A879-2ACD5F3C772B}" destId="{F1507BFD-2890-4CD9-91B2-97631C6D902D}" srcOrd="0" destOrd="0" presId="urn:microsoft.com/office/officeart/2005/8/layout/vList5"/>
    <dgm:cxn modelId="{04699A16-A547-46E6-B82F-90C6B49B55C6}" srcId="{1405B113-2434-4540-A879-2ACD5F3C772B}" destId="{6AAE60E9-F011-4D08-8542-DAD2B37B1903}" srcOrd="0" destOrd="0" parTransId="{DA4D9A0D-231B-45AC-9761-F6554252553B}" sibTransId="{30A36058-12AA-4D9F-A02A-367BF7913B14}"/>
    <dgm:cxn modelId="{8C27433E-5E91-4993-AD71-0E6E0ABF7A1C}" srcId="{1405B113-2434-4540-A879-2ACD5F3C772B}" destId="{1F4B8448-8B6C-4F36-8DDA-719D3334BABA}" srcOrd="1" destOrd="0" parTransId="{6BDF4E95-738B-4529-8B31-3D7F477FF5FF}" sibTransId="{DC3C2566-CCFC-4749-9CE5-DEABFF7437E5}"/>
    <dgm:cxn modelId="{26FFFA18-5A17-40D2-8A97-B346D60A53D1}" type="presOf" srcId="{AE65E44A-187E-47C1-9C2A-3158685FF811}" destId="{BFCDDE36-0774-4443-8302-46AE49B276B2}" srcOrd="0" destOrd="1" presId="urn:microsoft.com/office/officeart/2005/8/layout/vList5"/>
    <dgm:cxn modelId="{FA181838-8FB9-4949-A623-CCB75379DE5A}" type="presOf" srcId="{2F06BE4B-6B08-40BF-BE45-234849D8CBF2}" destId="{8C2E6839-CFA0-4F35-B568-A8134B5FA072}" srcOrd="0" destOrd="2" presId="urn:microsoft.com/office/officeart/2005/8/layout/vList5"/>
    <dgm:cxn modelId="{E235B1B6-E05F-4669-B590-0AF6EDDFC456}" srcId="{6AAE60E9-F011-4D08-8542-DAD2B37B1903}" destId="{AE65E44A-187E-47C1-9C2A-3158685FF811}" srcOrd="1" destOrd="0" parTransId="{E4EC67A5-0809-4E32-96EA-865FDAED5930}" sibTransId="{FB23C99B-F414-4EDD-B716-B005507E5A61}"/>
    <dgm:cxn modelId="{E6414863-A55A-4E74-B870-AFC1A0C8AD54}" srcId="{1F4B8448-8B6C-4F36-8DDA-719D3334BABA}" destId="{FCAD9602-6455-4171-9D92-69E31A8636DA}" srcOrd="3" destOrd="0" parTransId="{0D73C3ED-E5C5-4B5D-8836-8071C3CF7B26}" sibTransId="{02E6C1D6-CF6B-46D6-8C06-59008A001B0C}"/>
    <dgm:cxn modelId="{982B5E33-79B6-4054-AB06-1585E91F0657}" srcId="{1F4B8448-8B6C-4F36-8DDA-719D3334BABA}" destId="{2F06BE4B-6B08-40BF-BE45-234849D8CBF2}" srcOrd="2" destOrd="0" parTransId="{303B396C-DF3D-4745-A060-8C788B2A0D75}" sibTransId="{516A5F84-236A-4E0E-BC2A-E4B0A518CA6C}"/>
    <dgm:cxn modelId="{54F1084B-B7F4-4919-B74F-FB1CF9F59E5A}" srcId="{9773A765-FAC1-488B-B4CA-602B7D5319BD}" destId="{7ED5DDC8-92CB-48CD-8E8C-410C3BB617C7}" srcOrd="1" destOrd="0" parTransId="{6957D6E9-EEE9-4FFA-8BDE-2218BF972626}" sibTransId="{8B105A0C-5FB9-4C90-B394-12E86AD71403}"/>
    <dgm:cxn modelId="{8E10ADED-2D2B-4F9C-A0E3-372369081DBE}" type="presOf" srcId="{879027E5-C970-435D-BED6-683831D8812E}" destId="{8C2E6839-CFA0-4F35-B568-A8134B5FA072}" srcOrd="0" destOrd="0" presId="urn:microsoft.com/office/officeart/2005/8/layout/vList5"/>
    <dgm:cxn modelId="{463F79BD-4E22-44B3-A8BE-4BD9D673524F}" srcId="{9773A765-FAC1-488B-B4CA-602B7D5319BD}" destId="{1B2A22A0-40D4-4EA8-93B3-D7CC92E89244}" srcOrd="2" destOrd="0" parTransId="{9D271900-64F1-4508-A5D1-59C668155545}" sibTransId="{6AD16FB0-4B36-4190-BCEA-6B95A418FC11}"/>
    <dgm:cxn modelId="{BE1DEC66-3151-499C-942E-495A718C7843}" type="presOf" srcId="{6AAE60E9-F011-4D08-8542-DAD2B37B1903}" destId="{3299A43D-52EC-4A1F-84CA-C08514E57449}" srcOrd="0" destOrd="0" presId="urn:microsoft.com/office/officeart/2005/8/layout/vList5"/>
    <dgm:cxn modelId="{630BC672-006D-4380-9DAD-2ACCE330A286}" srcId="{9773A765-FAC1-488B-B4CA-602B7D5319BD}" destId="{B801AA2C-BA71-4803-81E3-B9CEB5469AE3}" srcOrd="3" destOrd="0" parTransId="{7C046CCC-1C9F-466A-8136-F70D60325744}" sibTransId="{2DD9ECDD-6E6A-49D7-AA99-497BAFFBD6DC}"/>
    <dgm:cxn modelId="{D15D7DB2-0CD5-481A-B534-BD3F20B58BA5}" type="presOf" srcId="{B801AA2C-BA71-4803-81E3-B9CEB5469AE3}" destId="{16E1F3A9-B065-4998-8D08-2B5C5D3C3AA4}" srcOrd="0" destOrd="3" presId="urn:microsoft.com/office/officeart/2005/8/layout/vList5"/>
    <dgm:cxn modelId="{6DA85DAC-9EF2-4DF6-BAEF-951B4753AAC0}" type="presOf" srcId="{7ED5DDC8-92CB-48CD-8E8C-410C3BB617C7}" destId="{16E1F3A9-B065-4998-8D08-2B5C5D3C3AA4}" srcOrd="0" destOrd="1" presId="urn:microsoft.com/office/officeart/2005/8/layout/vList5"/>
    <dgm:cxn modelId="{011D9383-D574-4073-A6E3-4ABA28F9932A}" type="presOf" srcId="{FCAD9602-6455-4171-9D92-69E31A8636DA}" destId="{8C2E6839-CFA0-4F35-B568-A8134B5FA072}" srcOrd="0" destOrd="3" presId="urn:microsoft.com/office/officeart/2005/8/layout/vList5"/>
    <dgm:cxn modelId="{6856B4EB-C387-4383-88F4-0D96016B2001}" srcId="{9773A765-FAC1-488B-B4CA-602B7D5319BD}" destId="{F3DC6600-48F8-4938-B41F-F894A2B20E7D}" srcOrd="0" destOrd="0" parTransId="{D22E089B-2994-4FD6-83BD-7D80609F9C06}" sibTransId="{A6DA42A6-EE55-43B6-BD67-85ABB225ED7A}"/>
    <dgm:cxn modelId="{3C530180-BD4F-447B-B5ED-6779F43513AD}" srcId="{1F4B8448-8B6C-4F36-8DDA-719D3334BABA}" destId="{68D29642-7D2E-4F98-8BA3-268F3C2610F9}" srcOrd="1" destOrd="0" parTransId="{1E125F38-AB99-4ABE-A802-57437E7EF1DE}" sibTransId="{DC1DB90F-F53F-4060-BE11-458542BA6455}"/>
    <dgm:cxn modelId="{EEC9615C-0A7C-4AC1-9D9A-CF506FA9C215}" type="presOf" srcId="{14606BB1-14BE-4123-83FD-67D9D3BBECE4}" destId="{BFCDDE36-0774-4443-8302-46AE49B276B2}" srcOrd="0" destOrd="0" presId="urn:microsoft.com/office/officeart/2005/8/layout/vList5"/>
    <dgm:cxn modelId="{948CF043-882E-4AB8-BE47-CFAF50FCA0D9}" type="presParOf" srcId="{F1507BFD-2890-4CD9-91B2-97631C6D902D}" destId="{1A910FA6-19CA-4590-85F1-E761402762D0}" srcOrd="0" destOrd="0" presId="urn:microsoft.com/office/officeart/2005/8/layout/vList5"/>
    <dgm:cxn modelId="{903D7F9A-175C-4615-9CD4-128D329F6CFA}" type="presParOf" srcId="{1A910FA6-19CA-4590-85F1-E761402762D0}" destId="{3299A43D-52EC-4A1F-84CA-C08514E57449}" srcOrd="0" destOrd="0" presId="urn:microsoft.com/office/officeart/2005/8/layout/vList5"/>
    <dgm:cxn modelId="{806B5890-BA70-4652-8874-79F487EBA382}" type="presParOf" srcId="{1A910FA6-19CA-4590-85F1-E761402762D0}" destId="{BFCDDE36-0774-4443-8302-46AE49B276B2}" srcOrd="1" destOrd="0" presId="urn:microsoft.com/office/officeart/2005/8/layout/vList5"/>
    <dgm:cxn modelId="{9F9DE92C-FEF1-41FA-8B5F-6059B5370987}" type="presParOf" srcId="{F1507BFD-2890-4CD9-91B2-97631C6D902D}" destId="{2F55262C-4E2C-4E46-9A2D-161E7F3842C8}" srcOrd="1" destOrd="0" presId="urn:microsoft.com/office/officeart/2005/8/layout/vList5"/>
    <dgm:cxn modelId="{55B3CAF4-48BD-47CD-9FDE-E9302EDFFFB6}" type="presParOf" srcId="{F1507BFD-2890-4CD9-91B2-97631C6D902D}" destId="{8242B244-A33C-4336-B1A8-494FD9C0B49C}" srcOrd="2" destOrd="0" presId="urn:microsoft.com/office/officeart/2005/8/layout/vList5"/>
    <dgm:cxn modelId="{F19498E8-F686-42F1-A1F2-836244300176}" type="presParOf" srcId="{8242B244-A33C-4336-B1A8-494FD9C0B49C}" destId="{DE2D7C3D-51CA-4349-943D-BB023A3BC8A7}" srcOrd="0" destOrd="0" presId="urn:microsoft.com/office/officeart/2005/8/layout/vList5"/>
    <dgm:cxn modelId="{ABBD57B1-3B89-47E1-B043-5BA0CA89BDDD}" type="presParOf" srcId="{8242B244-A33C-4336-B1A8-494FD9C0B49C}" destId="{8C2E6839-CFA0-4F35-B568-A8134B5FA072}" srcOrd="1" destOrd="0" presId="urn:microsoft.com/office/officeart/2005/8/layout/vList5"/>
    <dgm:cxn modelId="{75052A9C-8BD0-4029-9A44-21A9E7320DF1}" type="presParOf" srcId="{F1507BFD-2890-4CD9-91B2-97631C6D902D}" destId="{2B2AEEE9-FC5E-4638-9DA2-62DB6FEC374A}" srcOrd="3" destOrd="0" presId="urn:microsoft.com/office/officeart/2005/8/layout/vList5"/>
    <dgm:cxn modelId="{27107060-4E1B-4652-A468-0DD1754D78FA}" type="presParOf" srcId="{F1507BFD-2890-4CD9-91B2-97631C6D902D}" destId="{36DC598E-C433-4096-9CE4-9E1C9028B3DC}" srcOrd="4" destOrd="0" presId="urn:microsoft.com/office/officeart/2005/8/layout/vList5"/>
    <dgm:cxn modelId="{8BDB1031-B1D5-4E2A-80DF-FC8B7B62504E}" type="presParOf" srcId="{36DC598E-C433-4096-9CE4-9E1C9028B3DC}" destId="{84D83BCB-0A60-4523-8DF4-6FD5E69DD724}" srcOrd="0" destOrd="0" presId="urn:microsoft.com/office/officeart/2005/8/layout/vList5"/>
    <dgm:cxn modelId="{308D6521-2D38-40F1-B30A-37E660E6670D}" type="presParOf" srcId="{36DC598E-C433-4096-9CE4-9E1C9028B3DC}" destId="{16E1F3A9-B065-4998-8D08-2B5C5D3C3A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2BCD8-30A7-4B9A-AF74-029B5D3540A9}">
      <dsp:nvSpPr>
        <dsp:cNvPr id="0" name=""/>
        <dsp:cNvSpPr/>
      </dsp:nvSpPr>
      <dsp:spPr>
        <a:xfrm>
          <a:off x="4237" y="361209"/>
          <a:ext cx="1309687" cy="5238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Forstå</a:t>
          </a:r>
          <a:endParaRPr lang="nb-NO" sz="1800" kern="1200" dirty="0"/>
        </a:p>
      </dsp:txBody>
      <dsp:txXfrm>
        <a:off x="4237" y="361209"/>
        <a:ext cx="1178719" cy="523874"/>
      </dsp:txXfrm>
    </dsp:sp>
    <dsp:sp modelId="{4E05AC0F-BF2C-4277-8F58-B761AD96A8CA}">
      <dsp:nvSpPr>
        <dsp:cNvPr id="0" name=""/>
        <dsp:cNvSpPr/>
      </dsp:nvSpPr>
      <dsp:spPr>
        <a:xfrm>
          <a:off x="1051987" y="361209"/>
          <a:ext cx="1309687" cy="52387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Plan-legge</a:t>
          </a:r>
          <a:endParaRPr lang="nb-NO" sz="1800" kern="1200" dirty="0"/>
        </a:p>
      </dsp:txBody>
      <dsp:txXfrm>
        <a:off x="1313924" y="361209"/>
        <a:ext cx="785813" cy="523874"/>
      </dsp:txXfrm>
    </dsp:sp>
    <dsp:sp modelId="{09541D0C-D0C1-4878-9598-088B001A5B55}">
      <dsp:nvSpPr>
        <dsp:cNvPr id="0" name=""/>
        <dsp:cNvSpPr/>
      </dsp:nvSpPr>
      <dsp:spPr>
        <a:xfrm>
          <a:off x="2099737" y="361209"/>
          <a:ext cx="1309687" cy="52387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b-NO" sz="1800" kern="1200" dirty="0" smtClean="0"/>
            <a:t>Flyt-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b-NO" sz="1800" kern="1200" dirty="0" smtClean="0"/>
            <a:t>skjema</a:t>
          </a:r>
          <a:endParaRPr lang="nb-NO" sz="1800" kern="1200" dirty="0"/>
        </a:p>
      </dsp:txBody>
      <dsp:txXfrm>
        <a:off x="2361674" y="361209"/>
        <a:ext cx="785813" cy="523874"/>
      </dsp:txXfrm>
    </dsp:sp>
    <dsp:sp modelId="{7BAA954A-7603-4039-9DA5-B0DF56E8D6A9}">
      <dsp:nvSpPr>
        <dsp:cNvPr id="0" name=""/>
        <dsp:cNvSpPr/>
      </dsp:nvSpPr>
      <dsp:spPr>
        <a:xfrm>
          <a:off x="3147487" y="361209"/>
          <a:ext cx="1309687" cy="5238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Planlegge måling</a:t>
          </a:r>
          <a:endParaRPr lang="nb-NO" sz="1400" kern="1200" dirty="0"/>
        </a:p>
      </dsp:txBody>
      <dsp:txXfrm>
        <a:off x="3409424" y="361209"/>
        <a:ext cx="785813" cy="523874"/>
      </dsp:txXfrm>
    </dsp:sp>
    <dsp:sp modelId="{0833C36A-95C7-4907-9D7E-A9939C7EBFBF}">
      <dsp:nvSpPr>
        <dsp:cNvPr id="0" name=""/>
        <dsp:cNvSpPr/>
      </dsp:nvSpPr>
      <dsp:spPr>
        <a:xfrm>
          <a:off x="4195237" y="361209"/>
          <a:ext cx="1706024" cy="5238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Ferdigstille HPH-skjemaer</a:t>
          </a:r>
          <a:endParaRPr lang="nb-NO" sz="1400" kern="1200" dirty="0"/>
        </a:p>
      </dsp:txBody>
      <dsp:txXfrm>
        <a:off x="4457174" y="361209"/>
        <a:ext cx="1182150" cy="523874"/>
      </dsp:txXfrm>
    </dsp:sp>
    <dsp:sp modelId="{01C75B00-3BFE-4F81-8065-F94C3A6CE9B5}">
      <dsp:nvSpPr>
        <dsp:cNvPr id="0" name=""/>
        <dsp:cNvSpPr/>
      </dsp:nvSpPr>
      <dsp:spPr>
        <a:xfrm>
          <a:off x="5639324" y="361209"/>
          <a:ext cx="1309687" cy="523874"/>
        </a:xfrm>
        <a:prstGeom prst="chevron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Måle</a:t>
          </a:r>
          <a:endParaRPr lang="nb-NO" sz="1600" kern="1200" dirty="0"/>
        </a:p>
      </dsp:txBody>
      <dsp:txXfrm>
        <a:off x="5901261" y="361209"/>
        <a:ext cx="785813" cy="523874"/>
      </dsp:txXfrm>
    </dsp:sp>
    <dsp:sp modelId="{AA79B2CD-C265-4B50-85C7-CF87FD6DB34C}">
      <dsp:nvSpPr>
        <dsp:cNvPr id="0" name=""/>
        <dsp:cNvSpPr/>
      </dsp:nvSpPr>
      <dsp:spPr>
        <a:xfrm>
          <a:off x="6687074" y="361209"/>
          <a:ext cx="1309687" cy="523874"/>
        </a:xfrm>
        <a:prstGeom prst="chevron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Lage veileder og kurs</a:t>
          </a:r>
          <a:endParaRPr lang="nb-NO" sz="1400" kern="1200" dirty="0"/>
        </a:p>
      </dsp:txBody>
      <dsp:txXfrm>
        <a:off x="6949011" y="361209"/>
        <a:ext cx="785813" cy="523874"/>
      </dsp:txXfrm>
    </dsp:sp>
    <dsp:sp modelId="{6F572774-F653-4961-AFA3-2AB91C04A6E1}">
      <dsp:nvSpPr>
        <dsp:cNvPr id="0" name=""/>
        <dsp:cNvSpPr/>
      </dsp:nvSpPr>
      <dsp:spPr>
        <a:xfrm>
          <a:off x="7734824" y="361209"/>
          <a:ext cx="1309687" cy="523874"/>
        </a:xfrm>
        <a:prstGeom prst="chevron">
          <a:avLst/>
        </a:prstGeom>
        <a:solidFill>
          <a:srgbClr val="00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b-NO" sz="1600" kern="1200" dirty="0" smtClean="0"/>
            <a:t>Opp-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b-NO" sz="1600" kern="1200" dirty="0" smtClean="0"/>
            <a:t>læring</a:t>
          </a:r>
          <a:endParaRPr lang="nb-NO" sz="1600" kern="1200" dirty="0"/>
        </a:p>
      </dsp:txBody>
      <dsp:txXfrm>
        <a:off x="7996761" y="361209"/>
        <a:ext cx="785813" cy="523874"/>
      </dsp:txXfrm>
    </dsp:sp>
    <dsp:sp modelId="{3FAEF0A0-D801-4AFC-B2DE-1249DA757816}">
      <dsp:nvSpPr>
        <dsp:cNvPr id="0" name=""/>
        <dsp:cNvSpPr/>
      </dsp:nvSpPr>
      <dsp:spPr>
        <a:xfrm>
          <a:off x="8782574" y="361209"/>
          <a:ext cx="1309687" cy="523874"/>
        </a:xfrm>
        <a:prstGeom prst="chevron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Oppstart</a:t>
          </a:r>
          <a:endParaRPr lang="nb-NO" sz="1500" kern="1200" dirty="0"/>
        </a:p>
      </dsp:txBody>
      <dsp:txXfrm>
        <a:off x="9044511" y="361209"/>
        <a:ext cx="785813" cy="523874"/>
      </dsp:txXfrm>
    </dsp:sp>
    <dsp:sp modelId="{8E45559E-AF67-4B3B-BBA4-2579281E9D2F}">
      <dsp:nvSpPr>
        <dsp:cNvPr id="0" name=""/>
        <dsp:cNvSpPr/>
      </dsp:nvSpPr>
      <dsp:spPr>
        <a:xfrm>
          <a:off x="9830324" y="361209"/>
          <a:ext cx="1309687" cy="523874"/>
        </a:xfrm>
        <a:prstGeom prst="chevron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Måling</a:t>
          </a:r>
          <a:endParaRPr lang="nb-NO" sz="1500" kern="1200" dirty="0"/>
        </a:p>
      </dsp:txBody>
      <dsp:txXfrm>
        <a:off x="10092261" y="361209"/>
        <a:ext cx="785813" cy="523874"/>
      </dsp:txXfrm>
    </dsp:sp>
    <dsp:sp modelId="{BCF2B400-7AC2-46B6-9E13-4307A7D43603}">
      <dsp:nvSpPr>
        <dsp:cNvPr id="0" name=""/>
        <dsp:cNvSpPr/>
      </dsp:nvSpPr>
      <dsp:spPr>
        <a:xfrm>
          <a:off x="10878074" y="361209"/>
          <a:ext cx="1309687" cy="523874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Justering</a:t>
          </a:r>
          <a:endParaRPr lang="nb-NO" sz="1500" kern="1200" dirty="0"/>
        </a:p>
      </dsp:txBody>
      <dsp:txXfrm>
        <a:off x="11140011" y="361209"/>
        <a:ext cx="785813" cy="523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EC84-E0F2-453E-BFD5-2E224FB7E1A4}">
      <dsp:nvSpPr>
        <dsp:cNvPr id="0" name=""/>
        <dsp:cNvSpPr/>
      </dsp:nvSpPr>
      <dsp:spPr>
        <a:xfrm flipH="1">
          <a:off x="200734" y="0"/>
          <a:ext cx="1251250" cy="1226633"/>
        </a:xfrm>
        <a:prstGeom prst="downArrow">
          <a:avLst>
            <a:gd name="adj1" fmla="val 50000"/>
            <a:gd name="adj2" fmla="val 35000"/>
          </a:avLst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Juni 2018</a:t>
          </a:r>
          <a:endParaRPr lang="nb-NO" sz="1500" kern="1200" dirty="0"/>
        </a:p>
      </dsp:txBody>
      <dsp:txXfrm>
        <a:off x="513546" y="0"/>
        <a:ext cx="625625" cy="1011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EC84-E0F2-453E-BFD5-2E224FB7E1A4}">
      <dsp:nvSpPr>
        <dsp:cNvPr id="0" name=""/>
        <dsp:cNvSpPr/>
      </dsp:nvSpPr>
      <dsp:spPr>
        <a:xfrm flipH="1">
          <a:off x="689061" y="0"/>
          <a:ext cx="1251250" cy="1226633"/>
        </a:xfrm>
        <a:prstGeom prst="downArrow">
          <a:avLst>
            <a:gd name="adj1" fmla="val 50000"/>
            <a:gd name="adj2" fmla="val 35000"/>
          </a:avLst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Nov. 2018</a:t>
          </a:r>
          <a:endParaRPr lang="nb-NO" sz="1500" kern="1200" dirty="0"/>
        </a:p>
      </dsp:txBody>
      <dsp:txXfrm>
        <a:off x="1001873" y="0"/>
        <a:ext cx="625625" cy="1011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EC84-E0F2-453E-BFD5-2E224FB7E1A4}">
      <dsp:nvSpPr>
        <dsp:cNvPr id="0" name=""/>
        <dsp:cNvSpPr/>
      </dsp:nvSpPr>
      <dsp:spPr>
        <a:xfrm flipH="1">
          <a:off x="356875" y="0"/>
          <a:ext cx="1251250" cy="1226633"/>
        </a:xfrm>
        <a:prstGeom prst="downArrow">
          <a:avLst>
            <a:gd name="adj1" fmla="val 50000"/>
            <a:gd name="adj2" fmla="val 35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Nov 2017</a:t>
          </a:r>
          <a:endParaRPr lang="nb-NO" sz="1500" kern="1200" dirty="0"/>
        </a:p>
      </dsp:txBody>
      <dsp:txXfrm>
        <a:off x="669687" y="0"/>
        <a:ext cx="625625" cy="1011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DDE36-0774-4443-8302-46AE49B276B2}">
      <dsp:nvSpPr>
        <dsp:cNvPr id="0" name=""/>
        <dsp:cNvSpPr/>
      </dsp:nvSpPr>
      <dsp:spPr>
        <a:xfrm rot="5400000">
          <a:off x="3131331" y="-1037111"/>
          <a:ext cx="1114545" cy="3471627"/>
        </a:xfrm>
        <a:prstGeom prst="round2SameRect">
          <a:avLst/>
        </a:prstGeom>
        <a:solidFill>
          <a:srgbClr val="990033">
            <a:alpha val="34902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Spørsmålet er innarbeida i alle tenester i pasientforløpet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Flytte fokus fra sykdom og diagnose til helse for hele mennesket</a:t>
          </a:r>
        </a:p>
      </dsp:txBody>
      <dsp:txXfrm rot="-5400000">
        <a:off x="1952790" y="195838"/>
        <a:ext cx="3417219" cy="1005729"/>
      </dsp:txXfrm>
    </dsp:sp>
    <dsp:sp modelId="{3299A43D-52EC-4A1F-84CA-C08514E57449}">
      <dsp:nvSpPr>
        <dsp:cNvPr id="0" name=""/>
        <dsp:cNvSpPr/>
      </dsp:nvSpPr>
      <dsp:spPr>
        <a:xfrm>
          <a:off x="0" y="2110"/>
          <a:ext cx="1952790" cy="1393182"/>
        </a:xfrm>
        <a:prstGeom prst="roundRect">
          <a:avLst/>
        </a:prstGeom>
        <a:solidFill>
          <a:srgbClr val="99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"Kva er viktig for deg?"</a:t>
          </a:r>
        </a:p>
      </dsp:txBody>
      <dsp:txXfrm>
        <a:off x="68010" y="70120"/>
        <a:ext cx="1816770" cy="1257162"/>
      </dsp:txXfrm>
    </dsp:sp>
    <dsp:sp modelId="{8C2E6839-CFA0-4F35-B568-A8134B5FA072}">
      <dsp:nvSpPr>
        <dsp:cNvPr id="0" name=""/>
        <dsp:cNvSpPr/>
      </dsp:nvSpPr>
      <dsp:spPr>
        <a:xfrm rot="5400000">
          <a:off x="3131331" y="425729"/>
          <a:ext cx="1114545" cy="3471627"/>
        </a:xfrm>
        <a:prstGeom prst="round2SameRect">
          <a:avLst/>
        </a:prstGeom>
        <a:solidFill>
          <a:srgbClr val="CFE6E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Tilpasse flytskjema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Utarbeide rutinar og sjekklister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Forankring og opplæring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Nytte målepunkt-skjema</a:t>
          </a:r>
        </a:p>
      </dsp:txBody>
      <dsp:txXfrm rot="-5400000">
        <a:off x="1952790" y="1658678"/>
        <a:ext cx="3417219" cy="1005729"/>
      </dsp:txXfrm>
    </dsp:sp>
    <dsp:sp modelId="{DE2D7C3D-51CA-4349-943D-BB023A3BC8A7}">
      <dsp:nvSpPr>
        <dsp:cNvPr id="0" name=""/>
        <dsp:cNvSpPr/>
      </dsp:nvSpPr>
      <dsp:spPr>
        <a:xfrm>
          <a:off x="0" y="1464952"/>
          <a:ext cx="1952790" cy="1393182"/>
        </a:xfrm>
        <a:prstGeom prst="roundRect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Det gode pasientforløp er innført i Volda kommune</a:t>
          </a:r>
        </a:p>
      </dsp:txBody>
      <dsp:txXfrm>
        <a:off x="68010" y="1532962"/>
        <a:ext cx="1816770" cy="1257162"/>
      </dsp:txXfrm>
    </dsp:sp>
    <dsp:sp modelId="{16E1F3A9-B065-4998-8D08-2B5C5D3C3AA4}">
      <dsp:nvSpPr>
        <dsp:cNvPr id="0" name=""/>
        <dsp:cNvSpPr/>
      </dsp:nvSpPr>
      <dsp:spPr>
        <a:xfrm rot="5400000">
          <a:off x="3131331" y="1888571"/>
          <a:ext cx="1114545" cy="3471627"/>
        </a:xfrm>
        <a:prstGeom prst="round2SameRect">
          <a:avLst/>
        </a:prstGeom>
        <a:solidFill>
          <a:srgbClr val="D4E2C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Struktur/agenda tverrfaglege møter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Opplæring og rutinar kommunikasjon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Internmelding i gerica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500" kern="1200"/>
            <a:t>Tavlemøte på korttidsavdeling</a:t>
          </a:r>
        </a:p>
      </dsp:txBody>
      <dsp:txXfrm rot="-5400000">
        <a:off x="1952790" y="3121520"/>
        <a:ext cx="3417219" cy="1005729"/>
      </dsp:txXfrm>
    </dsp:sp>
    <dsp:sp modelId="{84D83BCB-0A60-4523-8DF4-6FD5E69DD724}">
      <dsp:nvSpPr>
        <dsp:cNvPr id="0" name=""/>
        <dsp:cNvSpPr/>
      </dsp:nvSpPr>
      <dsp:spPr>
        <a:xfrm>
          <a:off x="0" y="2927793"/>
          <a:ext cx="1952790" cy="1393182"/>
        </a:xfrm>
        <a:prstGeom prst="round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Vi har utarbeida rutinar for intern kommunikasjon og agendaer for møter</a:t>
          </a:r>
        </a:p>
      </dsp:txBody>
      <dsp:txXfrm>
        <a:off x="68010" y="2995803"/>
        <a:ext cx="1816770" cy="1257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CC78-D752-4858-A043-6A64EC9524C3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32E96-07E0-403D-A63F-7F1D9559E56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9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Hovedelementene i en strukturert utskrivingsprosess og som ligger fast for alle diagnoser og er likt i kommunene. For hver boks er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utarbeidet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prosedyrer og sjekklister tilpasset lokale forhold.</a:t>
            </a:r>
            <a:endParaRPr lang="nb-NO" i="0" dirty="0" smtClean="0"/>
          </a:p>
          <a:p>
            <a:r>
              <a:rPr lang="nb-NO" i="0" u="sng" dirty="0" smtClean="0"/>
              <a:t>Utskrivning</a:t>
            </a:r>
            <a:r>
              <a:rPr lang="nb-NO" i="0" u="sng" baseline="0" dirty="0" smtClean="0"/>
              <a:t> av pasient: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Pasientens meldes utskrivningsklar (0) og informasjon utveksles, enten i et fysisk møte (1) eller elektronisk per video (2). Den stiplet rammen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representrerer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koordinerende enhet, men som er svært forskjellig organisert i kommunene. Hjemmetjenester etableres,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primærsykepleier blir oppnevnt og behov kartlagt innen tre dager 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evt. først etter et intermediær-/korttidsopphold (4). Etter 14 dager skal alle med kommunalt tilbud besøke eller få besøk av fastlegen (5). Det hele blir evaluert av primærsykepleier evt. justert etter 4 uker (6). Det samme opplegget kan benyttes ved nye pasienter og årlige gjennomganger.</a:t>
            </a:r>
          </a:p>
          <a:p>
            <a:r>
              <a:rPr lang="nb-NO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Pasienten blir dårligere: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Tidligintervensjon avtalt med fastlegen blir vurdert (7). Tettere oppfølging hjemme eller at fastlege (8) eller legevakt (9) kontaktes. Disse har flere opsjoner: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Ø.hj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hjemme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/ambulerende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(10), 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kommunalt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øyeblikkelig hjelp døgntilbud 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(11), evt. senere bare tett oppfølging av fastlegen (12). Ved behov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henvisning til a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kutt poliklinikk eller innleggelse i sykehus (13). Fastlege og legevakt kan benytte de samme alternativene for pasienter som tidligere ikke har mottatt kommunale tjenester.</a:t>
            </a:r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0E214-95BE-4B73-B697-40F3D711AE3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7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6366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232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624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3426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598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536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748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824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2139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446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268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FB83-3037-4108-9CD7-163047172E4F}" type="datetimeFigureOut">
              <a:rPr lang="nn-NO" smtClean="0"/>
              <a:t>11.12.2018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3A0F-D786-4D17-8C44-85FB26C5B94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934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5" t="25034" b="442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5397190" y="4764242"/>
            <a:ext cx="6032810" cy="978636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Forbetringsteamet</a:t>
            </a:r>
            <a:endParaRPr lang="nn-NO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5397190" y="5742878"/>
            <a:ext cx="6032810" cy="437569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Gode pasientforløp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5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3511" y="85725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159083" y="2648815"/>
            <a:ext cx="4174273" cy="3862596"/>
          </a:xfrm>
          <a:prstGeom prst="rect">
            <a:avLst/>
          </a:prstGeom>
          <a:solidFill>
            <a:srgbClr val="FF6699">
              <a:alpha val="57000"/>
            </a:srgbClr>
          </a:solidFill>
        </p:spPr>
        <p:txBody>
          <a:bodyPr wrap="square" anchor="ctr">
            <a:spAutoFit/>
          </a:bodyPr>
          <a:lstStyle/>
          <a:p>
            <a:r>
              <a:rPr lang="nn-NO" sz="2800" dirty="0">
                <a:latin typeface="+mj-lt"/>
              </a:rPr>
              <a:t>Forbetringsteamet i Volda arbeider med: </a:t>
            </a:r>
            <a:endParaRPr lang="nn-NO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dirty="0"/>
              <a:t>gode rutinar for samarbeid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dirty="0"/>
              <a:t>saumlause overgangar mellom tenester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dirty="0"/>
              <a:t>ivaretaking av pasientane sine mål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dirty="0"/>
              <a:t>pasienttryggleik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målinger</a:t>
            </a:r>
            <a:endParaRPr lang="nn-NO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dirty="0"/>
              <a:t>samarbeid med sjukehusa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dirty="0"/>
              <a:t>opplæring og innføring </a:t>
            </a:r>
          </a:p>
        </p:txBody>
      </p:sp>
      <p:sp>
        <p:nvSpPr>
          <p:cNvPr id="9" name="Rektangel 8"/>
          <p:cNvSpPr/>
          <p:nvPr/>
        </p:nvSpPr>
        <p:spPr>
          <a:xfrm>
            <a:off x="1925444" y="3331053"/>
            <a:ext cx="4085063" cy="3180358"/>
          </a:xfrm>
          <a:prstGeom prst="rect">
            <a:avLst/>
          </a:prstGeom>
          <a:solidFill>
            <a:schemeClr val="bg2">
              <a:lumMod val="50000"/>
              <a:alpha val="57000"/>
            </a:schemeClr>
          </a:solidFill>
        </p:spPr>
        <p:txBody>
          <a:bodyPr wrap="square" anchor="ctr">
            <a:spAutoFit/>
          </a:bodyPr>
          <a:lstStyle/>
          <a:p>
            <a:pPr>
              <a:spcAft>
                <a:spcPts val="800"/>
              </a:spcAft>
            </a:pPr>
            <a:r>
              <a:rPr lang="nn-NO" sz="3200" kern="1400" spc="-5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Gode pasientforløp </a:t>
            </a:r>
            <a:r>
              <a:rPr lang="nn-NO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Læringsnettverk</a:t>
            </a:r>
            <a:r>
              <a:rPr lang="nn-NO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n-NO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n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 </a:t>
            </a: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Folkehelseinstituttet</a:t>
            </a:r>
            <a:endParaRPr lang="nn-NO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Nettverkssamlingar </a:t>
            </a:r>
            <a:endParaRPr lang="nn-NO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Internt arbeid i kvar kommune</a:t>
            </a:r>
            <a:endParaRPr lang="nn-NO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Utarbeide samarbeidsrutinar for gode overgangar </a:t>
            </a:r>
            <a:endParaRPr lang="nn-NO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2511958"/>
              </p:ext>
            </p:extLst>
          </p:nvPr>
        </p:nvGraphicFramePr>
        <p:xfrm>
          <a:off x="1" y="2475572"/>
          <a:ext cx="12191999" cy="124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638042"/>
              </p:ext>
            </p:extLst>
          </p:nvPr>
        </p:nvGraphicFramePr>
        <p:xfrm>
          <a:off x="3546088" y="1427355"/>
          <a:ext cx="1940312" cy="12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3124201"/>
              </p:ext>
            </p:extLst>
          </p:nvPr>
        </p:nvGraphicFramePr>
        <p:xfrm>
          <a:off x="7958254" y="1427355"/>
          <a:ext cx="1940312" cy="12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6001363"/>
              </p:ext>
            </p:extLst>
          </p:nvPr>
        </p:nvGraphicFramePr>
        <p:xfrm>
          <a:off x="-260195" y="1427355"/>
          <a:ext cx="1940312" cy="12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9838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043461"/>
              </p:ext>
            </p:extLst>
          </p:nvPr>
        </p:nvGraphicFramePr>
        <p:xfrm>
          <a:off x="2849787" y="1338147"/>
          <a:ext cx="5424418" cy="432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8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4221" y="0"/>
            <a:ext cx="12019548" cy="6809395"/>
            <a:chOff x="-21949" y="4"/>
            <a:chExt cx="9145692" cy="6857995"/>
          </a:xfrm>
        </p:grpSpPr>
        <p:sp>
          <p:nvSpPr>
            <p:cNvPr id="74" name="Rektangel 73"/>
            <p:cNvSpPr/>
            <p:nvPr/>
          </p:nvSpPr>
          <p:spPr>
            <a:xfrm>
              <a:off x="-21600" y="5697928"/>
              <a:ext cx="9144000" cy="467602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ktangel 112"/>
            <p:cNvSpPr/>
            <p:nvPr/>
          </p:nvSpPr>
          <p:spPr>
            <a:xfrm>
              <a:off x="-21949" y="2500322"/>
              <a:ext cx="9144000" cy="764108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ktangel 31"/>
            <p:cNvSpPr/>
            <p:nvPr/>
          </p:nvSpPr>
          <p:spPr>
            <a:xfrm>
              <a:off x="-21949" y="3143259"/>
              <a:ext cx="9144000" cy="663889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ktangel 35"/>
            <p:cNvSpPr/>
            <p:nvPr/>
          </p:nvSpPr>
          <p:spPr>
            <a:xfrm>
              <a:off x="-21949" y="3804520"/>
              <a:ext cx="9144000" cy="693871"/>
            </a:xfrm>
            <a:prstGeom prst="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-21949" y="4"/>
              <a:ext cx="9144000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-20256" y="911850"/>
              <a:ext cx="9143999" cy="8236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-20257" y="1735502"/>
              <a:ext cx="9144000" cy="764816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-21949" y="4463434"/>
              <a:ext cx="9144000" cy="564789"/>
            </a:xfrm>
            <a:prstGeom prst="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-21949" y="4999746"/>
              <a:ext cx="9144000" cy="705488"/>
            </a:xfrm>
            <a:prstGeom prst="rect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-21949" y="6165530"/>
              <a:ext cx="9144000" cy="692469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" name="Rektangel 126"/>
          <p:cNvSpPr/>
          <p:nvPr/>
        </p:nvSpPr>
        <p:spPr>
          <a:xfrm>
            <a:off x="10707038" y="1119343"/>
            <a:ext cx="1288981" cy="4585887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ktangel 171"/>
          <p:cNvSpPr/>
          <p:nvPr/>
        </p:nvSpPr>
        <p:spPr>
          <a:xfrm>
            <a:off x="1828939" y="1124947"/>
            <a:ext cx="1297115" cy="5637360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kumimoji="0" lang="nn-NO" sz="1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6" name="Rektangel 175"/>
          <p:cNvSpPr/>
          <p:nvPr/>
        </p:nvSpPr>
        <p:spPr>
          <a:xfrm>
            <a:off x="7398660" y="1124945"/>
            <a:ext cx="3308326" cy="5637362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kumimoji="0" lang="nn-NO" sz="1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Femkant 10"/>
          <p:cNvSpPr/>
          <p:nvPr/>
        </p:nvSpPr>
        <p:spPr>
          <a:xfrm>
            <a:off x="211729" y="1178860"/>
            <a:ext cx="1044419" cy="357188"/>
          </a:xfrm>
          <a:prstGeom prst="homePlate">
            <a:avLst/>
          </a:prstGeom>
          <a:solidFill>
            <a:srgbClr val="FF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BRUKAR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emkant 12"/>
          <p:cNvSpPr/>
          <p:nvPr/>
        </p:nvSpPr>
        <p:spPr>
          <a:xfrm>
            <a:off x="213837" y="6367682"/>
            <a:ext cx="1040201" cy="285749"/>
          </a:xfrm>
          <a:prstGeom prst="homePlate">
            <a:avLst/>
          </a:prstGeom>
          <a:solidFill>
            <a:srgbClr val="99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Sjukehus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emkant 13"/>
          <p:cNvSpPr/>
          <p:nvPr/>
        </p:nvSpPr>
        <p:spPr>
          <a:xfrm>
            <a:off x="208356" y="5143485"/>
            <a:ext cx="984058" cy="406710"/>
          </a:xfrm>
          <a:prstGeom prst="homePlate">
            <a:avLst/>
          </a:prstGeom>
          <a:solidFill>
            <a:srgbClr val="3399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1" dirty="0" smtClean="0">
                <a:solidFill>
                  <a:prstClr val="black"/>
                </a:solidFill>
                <a:latin typeface="Calibri" panose="020F0502020204030204"/>
              </a:rPr>
              <a:t>Tildelings-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kontoret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Femkant 14"/>
          <p:cNvSpPr/>
          <p:nvPr/>
        </p:nvSpPr>
        <p:spPr>
          <a:xfrm>
            <a:off x="216888" y="4010502"/>
            <a:ext cx="987047" cy="285752"/>
          </a:xfrm>
          <a:prstGeom prst="homePlate">
            <a:avLst/>
          </a:prstGeom>
          <a:solidFill>
            <a:srgbClr val="99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Fastlege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emkant 15"/>
          <p:cNvSpPr/>
          <p:nvPr/>
        </p:nvSpPr>
        <p:spPr>
          <a:xfrm>
            <a:off x="208356" y="1945110"/>
            <a:ext cx="1324067" cy="402244"/>
          </a:xfrm>
          <a:prstGeom prst="homePlate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Heimetenester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emkant 16"/>
          <p:cNvSpPr/>
          <p:nvPr/>
        </p:nvSpPr>
        <p:spPr>
          <a:xfrm>
            <a:off x="1584692" y="84454"/>
            <a:ext cx="8946172" cy="47468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Heilskapleg pasientforløp i heimen (HPH) – Volda kommune</a:t>
            </a: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5951117" y="3812466"/>
            <a:ext cx="1273075" cy="61797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Besøk/e-melding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etter 2</a:t>
            </a:r>
            <a:r>
              <a:rPr kumimoji="0" lang="nn-NO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veker.</a:t>
            </a:r>
            <a:endParaRPr kumimoji="0" lang="nn-NO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Legemiddel-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gjennomgang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28939" y="5893982"/>
            <a:ext cx="1093441" cy="660785"/>
          </a:xfrm>
          <a:prstGeom prst="ellipse">
            <a:avLst/>
          </a:prstGeom>
          <a:solidFill>
            <a:schemeClr val="bg1">
              <a:lumMod val="95000"/>
              <a:alpha val="8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Utskriving</a:t>
            </a:r>
            <a:endParaRPr kumimoji="0" lang="nn-NO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122184" y="1114741"/>
            <a:ext cx="4272067" cy="4580285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nb-NO" sz="1000" dirty="0" smtClean="0">
                <a:solidFill>
                  <a:prstClr val="black"/>
                </a:solidFill>
              </a:rPr>
              <a:t> </a:t>
            </a:r>
            <a:endParaRPr kumimoji="0" lang="nn-NO" sz="1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3485586" y="1874320"/>
            <a:ext cx="1867250" cy="45799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</a:rPr>
              <a:t>Vurdering</a:t>
            </a: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av</a:t>
            </a:r>
            <a:r>
              <a:rPr kumimoji="0" lang="nn-NO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sjukep</a:t>
            </a: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leiar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innan 3 dagar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5959528" y="1878570"/>
            <a:ext cx="1269126" cy="54314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Evaluere</a:t>
            </a:r>
            <a:endParaRPr lang="nn-NO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etter </a:t>
            </a:r>
            <a:r>
              <a:rPr lang="nn-NO" sz="1000" dirty="0" smtClean="0">
                <a:solidFill>
                  <a:prstClr val="black"/>
                </a:solidFill>
                <a:latin typeface="Calibri" panose="020F0502020204030204"/>
              </a:rPr>
              <a:t>4-6</a:t>
            </a: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veker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Rett pil 34"/>
          <p:cNvCxnSpPr/>
          <p:nvPr/>
        </p:nvCxnSpPr>
        <p:spPr>
          <a:xfrm flipH="1">
            <a:off x="2922380" y="6361516"/>
            <a:ext cx="6697395" cy="9761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emkant 45"/>
          <p:cNvSpPr/>
          <p:nvPr/>
        </p:nvSpPr>
        <p:spPr>
          <a:xfrm>
            <a:off x="216888" y="4551978"/>
            <a:ext cx="1023469" cy="364029"/>
          </a:xfrm>
          <a:prstGeom prst="homePlate">
            <a:avLst/>
          </a:prstGeom>
          <a:solidFill>
            <a:srgbClr val="99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Legevakt/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-sentral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emkant 80"/>
          <p:cNvSpPr/>
          <p:nvPr/>
        </p:nvSpPr>
        <p:spPr>
          <a:xfrm>
            <a:off x="216888" y="3245847"/>
            <a:ext cx="1562866" cy="461053"/>
          </a:xfrm>
          <a:prstGeom prst="homePlate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Fysio</a:t>
            </a: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og ergoterapi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1" dirty="0" smtClean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nn-NO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vardagsrehab</a:t>
            </a: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emkant 113"/>
          <p:cNvSpPr/>
          <p:nvPr/>
        </p:nvSpPr>
        <p:spPr>
          <a:xfrm>
            <a:off x="216888" y="2625474"/>
            <a:ext cx="1305933" cy="359450"/>
          </a:xfrm>
          <a:prstGeom prst="homePlate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Sjukeheim, korttidsopphald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9622756" y="2583664"/>
            <a:ext cx="989495" cy="47736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ØH</a:t>
            </a:r>
            <a:endParaRPr kumimoji="0" lang="nn-NO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Rehabilitering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aseline="0" dirty="0" err="1" smtClean="0">
                <a:solidFill>
                  <a:prstClr val="black"/>
                </a:solidFill>
                <a:latin typeface="Calibri" panose="020F0502020204030204"/>
              </a:rPr>
              <a:t>Palliasjon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485587" y="2591580"/>
            <a:ext cx="1860320" cy="43050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Kartleggingssamtale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innan 2 dagar 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9620239" y="3920712"/>
            <a:ext cx="997861" cy="432319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  <a:latin typeface="Calibri" panose="020F0502020204030204"/>
              </a:rPr>
              <a:t>Behandling  </a:t>
            </a:r>
            <a:r>
              <a:rPr kumimoji="0" lang="nn-NO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nn-N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4" name="Rett pil 93"/>
          <p:cNvCxnSpPr>
            <a:stCxn id="148" idx="0"/>
            <a:endCxn id="25" idx="2"/>
          </p:cNvCxnSpPr>
          <p:nvPr/>
        </p:nvCxnSpPr>
        <p:spPr bwMode="auto">
          <a:xfrm flipV="1">
            <a:off x="4415747" y="2332310"/>
            <a:ext cx="3464" cy="2592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triangle"/>
          </a:ln>
          <a:effectLst/>
        </p:spPr>
      </p:cxnSp>
      <p:sp>
        <p:nvSpPr>
          <p:cNvPr id="123" name="Rektangel 122"/>
          <p:cNvSpPr/>
          <p:nvPr/>
        </p:nvSpPr>
        <p:spPr>
          <a:xfrm>
            <a:off x="7903583" y="1898241"/>
            <a:ext cx="737102" cy="471103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Vurdere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>
                <a:solidFill>
                  <a:prstClr val="black"/>
                </a:solidFill>
                <a:latin typeface="Calibri" panose="020F0502020204030204"/>
              </a:rPr>
              <a:t>Kartlegge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Vinkel 61"/>
          <p:cNvCxnSpPr>
            <a:stCxn id="65" idx="0"/>
            <a:endCxn id="25" idx="1"/>
          </p:cNvCxnSpPr>
          <p:nvPr/>
        </p:nvCxnSpPr>
        <p:spPr>
          <a:xfrm rot="5400000" flipH="1" flipV="1">
            <a:off x="3083601" y="1929870"/>
            <a:ext cx="228540" cy="575430"/>
          </a:xfrm>
          <a:prstGeom prst="bentConnector2">
            <a:avLst/>
          </a:prstGeom>
          <a:ln w="28575">
            <a:solidFill>
              <a:srgbClr val="C0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inkel 63"/>
          <p:cNvCxnSpPr>
            <a:stCxn id="65" idx="2"/>
            <a:endCxn id="148" idx="1"/>
          </p:cNvCxnSpPr>
          <p:nvPr/>
        </p:nvCxnSpPr>
        <p:spPr>
          <a:xfrm rot="16200000" flipH="1">
            <a:off x="3112260" y="2433506"/>
            <a:ext cx="171223" cy="575431"/>
          </a:xfrm>
          <a:prstGeom prst="bentConnector2">
            <a:avLst/>
          </a:prstGeom>
          <a:ln w="19050" cap="flat">
            <a:solidFill>
              <a:schemeClr val="tx1"/>
            </a:solidFill>
            <a:prstDash val="sysDash"/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mbe 64"/>
          <p:cNvSpPr/>
          <p:nvPr/>
        </p:nvSpPr>
        <p:spPr bwMode="auto">
          <a:xfrm>
            <a:off x="2759205" y="2331855"/>
            <a:ext cx="301902" cy="303756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00" name="TekstSylinder 199"/>
          <p:cNvSpPr txBox="1"/>
          <p:nvPr/>
        </p:nvSpPr>
        <p:spPr>
          <a:xfrm>
            <a:off x="2170115" y="561998"/>
            <a:ext cx="918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nb-NO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idsakse</a:t>
            </a: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Femkant 74"/>
          <p:cNvSpPr/>
          <p:nvPr/>
        </p:nvSpPr>
        <p:spPr>
          <a:xfrm>
            <a:off x="223738" y="5788850"/>
            <a:ext cx="986432" cy="285749"/>
          </a:xfrm>
          <a:prstGeom prst="homePlate">
            <a:avLst/>
          </a:prstGeom>
          <a:solidFill>
            <a:srgbClr val="99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Poliklinikk</a:t>
            </a:r>
            <a:endParaRPr kumimoji="0" lang="nn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9624893" y="1894975"/>
            <a:ext cx="993207" cy="46787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>
                <a:solidFill>
                  <a:prstClr val="black"/>
                </a:solidFill>
                <a:latin typeface="Calibri" panose="020F0502020204030204"/>
              </a:rPr>
              <a:t>Justering av tiltak</a:t>
            </a:r>
            <a:endParaRPr kumimoji="0" lang="nn-NO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1836090" y="5135643"/>
            <a:ext cx="1086290" cy="46218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noProof="0" dirty="0" smtClean="0">
                <a:solidFill>
                  <a:prstClr val="black"/>
                </a:solidFill>
                <a:latin typeface="+mj-lt"/>
              </a:rPr>
              <a:t>Kommunikasjon </a:t>
            </a: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med sjukehus</a:t>
            </a:r>
            <a:endParaRPr kumimoji="0" lang="nn-NO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8" name="Elbow Connector 17"/>
          <p:cNvCxnSpPr>
            <a:stCxn id="23" idx="0"/>
            <a:endCxn id="77" idx="2"/>
          </p:cNvCxnSpPr>
          <p:nvPr/>
        </p:nvCxnSpPr>
        <p:spPr>
          <a:xfrm flipV="1">
            <a:off x="2375660" y="5597828"/>
            <a:ext cx="3575" cy="2961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ktangel 83"/>
          <p:cNvSpPr/>
          <p:nvPr/>
        </p:nvSpPr>
        <p:spPr>
          <a:xfrm>
            <a:off x="3416455" y="2222238"/>
            <a:ext cx="473207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4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ktangel 85"/>
          <p:cNvSpPr/>
          <p:nvPr/>
        </p:nvSpPr>
        <p:spPr>
          <a:xfrm>
            <a:off x="2479331" y="2754014"/>
            <a:ext cx="473207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5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ktangel 86"/>
          <p:cNvSpPr/>
          <p:nvPr/>
        </p:nvSpPr>
        <p:spPr>
          <a:xfrm>
            <a:off x="3422570" y="2867344"/>
            <a:ext cx="473207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6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3308820" y="5144832"/>
            <a:ext cx="1067391" cy="37960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noProof="0" dirty="0" smtClean="0">
                <a:solidFill>
                  <a:prstClr val="black"/>
                </a:solidFill>
                <a:latin typeface="Calibri" panose="020F0502020204030204"/>
              </a:rPr>
              <a:t>Vurderingsbesøk</a:t>
            </a:r>
          </a:p>
        </p:txBody>
      </p:sp>
      <p:sp>
        <p:nvSpPr>
          <p:cNvPr id="92" name="Rektangel 81"/>
          <p:cNvSpPr/>
          <p:nvPr/>
        </p:nvSpPr>
        <p:spPr>
          <a:xfrm>
            <a:off x="2472978" y="1888750"/>
            <a:ext cx="473207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3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3485586" y="3219694"/>
            <a:ext cx="1867250" cy="49066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  <a:latin typeface="Calibri" panose="020F0502020204030204"/>
              </a:rPr>
              <a:t>Kartlegging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Trening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  <a:latin typeface="Calibri" panose="020F0502020204030204"/>
              </a:rPr>
              <a:t>Tilrettelegging</a:t>
            </a:r>
            <a:endParaRPr kumimoji="0" lang="nn-NO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0" name="Rett pil 125"/>
          <p:cNvCxnSpPr>
            <a:endCxn id="139" idx="1"/>
          </p:cNvCxnSpPr>
          <p:nvPr/>
        </p:nvCxnSpPr>
        <p:spPr>
          <a:xfrm rot="5400000" flipH="1" flipV="1">
            <a:off x="1997379" y="3650286"/>
            <a:ext cx="1673468" cy="1302945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tt pil 125"/>
          <p:cNvCxnSpPr>
            <a:stCxn id="148" idx="2"/>
            <a:endCxn id="139" idx="0"/>
          </p:cNvCxnSpPr>
          <p:nvPr/>
        </p:nvCxnSpPr>
        <p:spPr>
          <a:xfrm>
            <a:off x="4415747" y="3022088"/>
            <a:ext cx="3464" cy="19760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ktangel 86"/>
          <p:cNvSpPr/>
          <p:nvPr/>
        </p:nvSpPr>
        <p:spPr>
          <a:xfrm>
            <a:off x="5618617" y="4222982"/>
            <a:ext cx="544046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</a:t>
            </a:r>
            <a:r>
              <a:rPr kumimoji="0" lang="nn-NO" sz="900" b="1" i="0" u="none" strike="noStrike" kern="1200" cap="none" spc="0" normalizeH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10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ktangel 86"/>
          <p:cNvSpPr/>
          <p:nvPr/>
        </p:nvSpPr>
        <p:spPr>
          <a:xfrm>
            <a:off x="5815165" y="2331402"/>
            <a:ext cx="560107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11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ktangel 86"/>
          <p:cNvSpPr/>
          <p:nvPr/>
        </p:nvSpPr>
        <p:spPr>
          <a:xfrm>
            <a:off x="7473854" y="2224878"/>
            <a:ext cx="530916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12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ktangel 82"/>
          <p:cNvSpPr/>
          <p:nvPr/>
        </p:nvSpPr>
        <p:spPr>
          <a:xfrm>
            <a:off x="3150484" y="5436019"/>
            <a:ext cx="508474" cy="24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2</a:t>
            </a:r>
            <a:endParaRPr kumimoji="0" lang="nn-NO" sz="10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5" name="Figur 39"/>
          <p:cNvCxnSpPr>
            <a:stCxn id="22" idx="1"/>
            <a:endCxn id="139" idx="2"/>
          </p:cNvCxnSpPr>
          <p:nvPr/>
        </p:nvCxnSpPr>
        <p:spPr>
          <a:xfrm rot="10800000">
            <a:off x="4419211" y="3710355"/>
            <a:ext cx="1531906" cy="411097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4" name="Rektangel 293"/>
          <p:cNvSpPr/>
          <p:nvPr/>
        </p:nvSpPr>
        <p:spPr>
          <a:xfrm>
            <a:off x="9622755" y="3212028"/>
            <a:ext cx="989495" cy="50351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  <a:latin typeface="Calibri" panose="020F0502020204030204"/>
              </a:rPr>
              <a:t>Kartlegging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Trening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  <a:latin typeface="Calibri" panose="020F0502020204030204"/>
              </a:rPr>
              <a:t>Tilrettelegging</a:t>
            </a:r>
            <a:endParaRPr kumimoji="0" lang="nn-NO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8" name="Rektangel 297"/>
          <p:cNvSpPr/>
          <p:nvPr/>
        </p:nvSpPr>
        <p:spPr>
          <a:xfrm>
            <a:off x="7907435" y="2602969"/>
            <a:ext cx="733249" cy="46081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lvl="0" algn="ctr">
              <a:defRPr/>
            </a:pPr>
            <a:r>
              <a:rPr lang="nn-NO" sz="1000" dirty="0">
                <a:solidFill>
                  <a:prstClr val="black"/>
                </a:solidFill>
              </a:rPr>
              <a:t>Vurdere </a:t>
            </a:r>
          </a:p>
          <a:p>
            <a:pPr lvl="0" algn="ctr">
              <a:defRPr/>
            </a:pPr>
            <a:r>
              <a:rPr lang="nb-NO" sz="1000" dirty="0">
                <a:solidFill>
                  <a:prstClr val="black"/>
                </a:solidFill>
              </a:rPr>
              <a:t>Kartlegge</a:t>
            </a:r>
            <a:endParaRPr lang="nn-NO" sz="1000" dirty="0">
              <a:solidFill>
                <a:prstClr val="black"/>
              </a:solidFill>
            </a:endParaRPr>
          </a:p>
        </p:txBody>
      </p:sp>
      <p:sp>
        <p:nvSpPr>
          <p:cNvPr id="303" name="Rektangel 86"/>
          <p:cNvSpPr/>
          <p:nvPr/>
        </p:nvSpPr>
        <p:spPr>
          <a:xfrm>
            <a:off x="7473854" y="2872996"/>
            <a:ext cx="530916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 13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ktangel 86"/>
          <p:cNvSpPr/>
          <p:nvPr/>
        </p:nvSpPr>
        <p:spPr>
          <a:xfrm>
            <a:off x="1460575" y="5443714"/>
            <a:ext cx="544046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</a:t>
            </a:r>
            <a:r>
              <a:rPr kumimoji="0" lang="nn-NO" sz="900" b="1" i="0" u="none" strike="noStrike" kern="1200" cap="none" spc="0" normalizeH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9620239" y="4531263"/>
            <a:ext cx="992011" cy="37279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noProof="0" dirty="0" smtClean="0">
                <a:solidFill>
                  <a:prstClr val="black"/>
                </a:solidFill>
                <a:latin typeface="Calibri" panose="020F0502020204030204"/>
              </a:rPr>
              <a:t>Behandling</a:t>
            </a:r>
            <a:endParaRPr kumimoji="0" lang="nn-NO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Rett pilkobling 102"/>
          <p:cNvCxnSpPr>
            <a:stCxn id="101" idx="3"/>
            <a:endCxn id="128" idx="1"/>
          </p:cNvCxnSpPr>
          <p:nvPr/>
        </p:nvCxnSpPr>
        <p:spPr>
          <a:xfrm flipV="1">
            <a:off x="9296850" y="2822348"/>
            <a:ext cx="325906" cy="236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pilkobling 103"/>
          <p:cNvCxnSpPr/>
          <p:nvPr/>
        </p:nvCxnSpPr>
        <p:spPr>
          <a:xfrm>
            <a:off x="2965385" y="5334226"/>
            <a:ext cx="348389" cy="170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ktangel 128"/>
          <p:cNvSpPr/>
          <p:nvPr/>
        </p:nvSpPr>
        <p:spPr>
          <a:xfrm>
            <a:off x="9620239" y="5128315"/>
            <a:ext cx="985214" cy="44089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dirty="0" smtClean="0">
                <a:solidFill>
                  <a:prstClr val="black"/>
                </a:solidFill>
              </a:rPr>
              <a:t>Kommunikasjon med sjuk</a:t>
            </a:r>
            <a:r>
              <a:rPr kumimoji="0" lang="nn-NO" sz="1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ehus</a:t>
            </a:r>
            <a:r>
              <a:rPr kumimoji="0" lang="nn-NO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</p:txBody>
      </p:sp>
      <p:cxnSp>
        <p:nvCxnSpPr>
          <p:cNvPr id="232" name="Rett pilkobling 231"/>
          <p:cNvCxnSpPr>
            <a:stCxn id="96" idx="0"/>
            <a:endCxn id="129" idx="2"/>
          </p:cNvCxnSpPr>
          <p:nvPr/>
        </p:nvCxnSpPr>
        <p:spPr>
          <a:xfrm flipV="1">
            <a:off x="10112585" y="5569213"/>
            <a:ext cx="261" cy="1857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Rett linje 227"/>
          <p:cNvCxnSpPr>
            <a:stCxn id="119" idx="0"/>
            <a:endCxn id="102" idx="2"/>
          </p:cNvCxnSpPr>
          <p:nvPr/>
        </p:nvCxnSpPr>
        <p:spPr>
          <a:xfrm>
            <a:off x="9164966" y="1980359"/>
            <a:ext cx="6415" cy="43213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mbe 100"/>
          <p:cNvSpPr/>
          <p:nvPr/>
        </p:nvSpPr>
        <p:spPr bwMode="auto">
          <a:xfrm>
            <a:off x="9033079" y="2681840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19" name="Rombe 118"/>
          <p:cNvSpPr/>
          <p:nvPr/>
        </p:nvSpPr>
        <p:spPr bwMode="auto">
          <a:xfrm>
            <a:off x="9033080" y="1980359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9" name="Rombe 68"/>
          <p:cNvSpPr/>
          <p:nvPr/>
        </p:nvSpPr>
        <p:spPr bwMode="auto">
          <a:xfrm>
            <a:off x="9022147" y="4582509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6" name="Rombe 145"/>
          <p:cNvSpPr/>
          <p:nvPr/>
        </p:nvSpPr>
        <p:spPr bwMode="auto">
          <a:xfrm>
            <a:off x="9040395" y="3984841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cxnSp>
        <p:nvCxnSpPr>
          <p:cNvPr id="182" name="Rett pilkobling 181"/>
          <p:cNvCxnSpPr>
            <a:stCxn id="118" idx="3"/>
            <a:endCxn id="69" idx="1"/>
          </p:cNvCxnSpPr>
          <p:nvPr/>
        </p:nvCxnSpPr>
        <p:spPr>
          <a:xfrm flipV="1">
            <a:off x="8634557" y="4725385"/>
            <a:ext cx="387590" cy="908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/>
          <p:cNvCxnSpPr>
            <a:stCxn id="55" idx="3"/>
            <a:endCxn id="146" idx="1"/>
          </p:cNvCxnSpPr>
          <p:nvPr/>
        </p:nvCxnSpPr>
        <p:spPr>
          <a:xfrm>
            <a:off x="8640685" y="4127368"/>
            <a:ext cx="399710" cy="34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ett pilkobling 183"/>
          <p:cNvCxnSpPr>
            <a:stCxn id="298" idx="3"/>
            <a:endCxn id="101" idx="1"/>
          </p:cNvCxnSpPr>
          <p:nvPr/>
        </p:nvCxnSpPr>
        <p:spPr>
          <a:xfrm flipV="1">
            <a:off x="8640684" y="2824716"/>
            <a:ext cx="392395" cy="866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ett pilkobling 191"/>
          <p:cNvCxnSpPr>
            <a:stCxn id="210" idx="3"/>
            <a:endCxn id="294" idx="1"/>
          </p:cNvCxnSpPr>
          <p:nvPr/>
        </p:nvCxnSpPr>
        <p:spPr>
          <a:xfrm flipV="1">
            <a:off x="9296849" y="3463787"/>
            <a:ext cx="325906" cy="1141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ett pilkobling 196"/>
          <p:cNvCxnSpPr>
            <a:stCxn id="146" idx="3"/>
            <a:endCxn id="58" idx="1"/>
          </p:cNvCxnSpPr>
          <p:nvPr/>
        </p:nvCxnSpPr>
        <p:spPr>
          <a:xfrm>
            <a:off x="9304166" y="4127717"/>
            <a:ext cx="316073" cy="91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ett pilkobling 198"/>
          <p:cNvCxnSpPr>
            <a:stCxn id="69" idx="3"/>
            <a:endCxn id="100" idx="1"/>
          </p:cNvCxnSpPr>
          <p:nvPr/>
        </p:nvCxnSpPr>
        <p:spPr>
          <a:xfrm flipV="1">
            <a:off x="9285918" y="4717659"/>
            <a:ext cx="334321" cy="77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ktangel 54"/>
          <p:cNvSpPr/>
          <p:nvPr/>
        </p:nvSpPr>
        <p:spPr>
          <a:xfrm>
            <a:off x="7905187" y="3913054"/>
            <a:ext cx="735498" cy="42862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lvl="0" algn="ctr">
              <a:defRPr/>
            </a:pPr>
            <a:r>
              <a:rPr lang="nn-NO" sz="1000" dirty="0">
                <a:solidFill>
                  <a:prstClr val="black"/>
                </a:solidFill>
              </a:rPr>
              <a:t>Vurdere </a:t>
            </a:r>
          </a:p>
          <a:p>
            <a:pPr lvl="0" algn="ctr">
              <a:defRPr/>
            </a:pPr>
            <a:r>
              <a:rPr lang="nb-NO" sz="1000" dirty="0">
                <a:solidFill>
                  <a:prstClr val="black"/>
                </a:solidFill>
              </a:rPr>
              <a:t>Kartlegge</a:t>
            </a:r>
            <a:endParaRPr lang="nn-NO" sz="1000" dirty="0">
              <a:solidFill>
                <a:prstClr val="black"/>
              </a:solidFill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7901177" y="4520156"/>
            <a:ext cx="733380" cy="42862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lvl="0" algn="ctr">
              <a:defRPr/>
            </a:pPr>
            <a:r>
              <a:rPr lang="nn-NO" sz="1000" dirty="0">
                <a:solidFill>
                  <a:prstClr val="black"/>
                </a:solidFill>
              </a:rPr>
              <a:t>Vurdere </a:t>
            </a:r>
          </a:p>
          <a:p>
            <a:pPr lvl="0" algn="ctr">
              <a:defRPr/>
            </a:pPr>
            <a:r>
              <a:rPr lang="nb-NO" sz="1000" dirty="0">
                <a:solidFill>
                  <a:prstClr val="black"/>
                </a:solidFill>
              </a:rPr>
              <a:t>Kartlegge</a:t>
            </a:r>
            <a:endParaRPr lang="nn-NO" sz="1000" dirty="0">
              <a:solidFill>
                <a:prstClr val="black"/>
              </a:solidFill>
            </a:endParaRPr>
          </a:p>
        </p:txBody>
      </p:sp>
      <p:cxnSp>
        <p:nvCxnSpPr>
          <p:cNvPr id="207" name="Rett pilkobling 206"/>
          <p:cNvCxnSpPr>
            <a:stCxn id="123" idx="3"/>
            <a:endCxn id="119" idx="1"/>
          </p:cNvCxnSpPr>
          <p:nvPr/>
        </p:nvCxnSpPr>
        <p:spPr>
          <a:xfrm flipV="1">
            <a:off x="8640685" y="2123235"/>
            <a:ext cx="392395" cy="1055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Rett pilkobling 207"/>
          <p:cNvCxnSpPr>
            <a:stCxn id="119" idx="3"/>
            <a:endCxn id="79" idx="1"/>
          </p:cNvCxnSpPr>
          <p:nvPr/>
        </p:nvCxnSpPr>
        <p:spPr>
          <a:xfrm>
            <a:off x="9296851" y="2123235"/>
            <a:ext cx="328042" cy="56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mbe 209"/>
          <p:cNvSpPr/>
          <p:nvPr/>
        </p:nvSpPr>
        <p:spPr bwMode="auto">
          <a:xfrm>
            <a:off x="9033078" y="3332323"/>
            <a:ext cx="263771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16" name="Rektangel 86"/>
          <p:cNvSpPr/>
          <p:nvPr/>
        </p:nvSpPr>
        <p:spPr>
          <a:xfrm>
            <a:off x="3331915" y="3564522"/>
            <a:ext cx="702244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1" i="0" u="none" strike="noStrike" kern="1200" cap="none" spc="0" normalizeH="0" baseline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HPH</a:t>
            </a:r>
            <a:r>
              <a:rPr kumimoji="0" lang="nn-NO" sz="900" b="1" i="0" u="none" strike="noStrike" kern="1200" cap="none" spc="0" normalizeH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n-NO" sz="900" b="1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7</a:t>
            </a:r>
            <a:r>
              <a:rPr kumimoji="0" lang="nn-NO" sz="900" b="1" i="0" u="none" strike="noStrike" kern="1200" cap="none" spc="0" normalizeH="0" noProof="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/8/9</a:t>
            </a:r>
            <a:endParaRPr kumimoji="0" lang="nn-NO" sz="900" b="1" i="0" u="none" strike="noStrike" kern="1200" cap="none" spc="0" normalizeH="0" baseline="0" noProof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1" name="Figur 39"/>
          <p:cNvCxnSpPr>
            <a:stCxn id="22" idx="0"/>
            <a:endCxn id="34" idx="2"/>
          </p:cNvCxnSpPr>
          <p:nvPr/>
        </p:nvCxnSpPr>
        <p:spPr>
          <a:xfrm flipV="1">
            <a:off x="6587655" y="2421711"/>
            <a:ext cx="6436" cy="1390755"/>
          </a:xfrm>
          <a:prstGeom prst="straightConnector1">
            <a:avLst/>
          </a:prstGeom>
          <a:ln w="28575">
            <a:solidFill>
              <a:srgbClr val="C00000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" name="Pil høyre 347"/>
          <p:cNvSpPr/>
          <p:nvPr/>
        </p:nvSpPr>
        <p:spPr>
          <a:xfrm>
            <a:off x="1828940" y="467834"/>
            <a:ext cx="10167079" cy="427346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349" name="Figur 39"/>
          <p:cNvCxnSpPr/>
          <p:nvPr/>
        </p:nvCxnSpPr>
        <p:spPr>
          <a:xfrm rot="16200000" flipV="1">
            <a:off x="3256888" y="4187359"/>
            <a:ext cx="114183" cy="1827614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ktangel 95"/>
          <p:cNvSpPr/>
          <p:nvPr/>
        </p:nvSpPr>
        <p:spPr>
          <a:xfrm>
            <a:off x="9616579" y="5754939"/>
            <a:ext cx="992011" cy="801673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nn-NO" sz="1000" dirty="0">
                <a:solidFill>
                  <a:prstClr val="black"/>
                </a:solidFill>
              </a:rPr>
              <a:t>Utredning</a:t>
            </a:r>
          </a:p>
          <a:p>
            <a:pPr lvl="0" algn="ctr">
              <a:defRPr/>
            </a:pPr>
            <a:r>
              <a:rPr lang="nn-NO" sz="1000" dirty="0" smtClean="0">
                <a:solidFill>
                  <a:prstClr val="black"/>
                </a:solidFill>
              </a:rPr>
              <a:t>Behandling</a:t>
            </a:r>
            <a:endParaRPr lang="nn-NO" sz="1000" dirty="0">
              <a:solidFill>
                <a:prstClr val="black"/>
              </a:solidFill>
            </a:endParaRPr>
          </a:p>
        </p:txBody>
      </p:sp>
      <p:cxnSp>
        <p:nvCxnSpPr>
          <p:cNvPr id="99" name="Rett pilkobling 98"/>
          <p:cNvCxnSpPr>
            <a:stCxn id="102" idx="3"/>
            <a:endCxn id="96" idx="1"/>
          </p:cNvCxnSpPr>
          <p:nvPr/>
        </p:nvCxnSpPr>
        <p:spPr>
          <a:xfrm flipV="1">
            <a:off x="9310582" y="6155776"/>
            <a:ext cx="305997" cy="307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mbe 101"/>
          <p:cNvSpPr/>
          <p:nvPr/>
        </p:nvSpPr>
        <p:spPr bwMode="auto">
          <a:xfrm>
            <a:off x="9032179" y="6015970"/>
            <a:ext cx="278403" cy="285752"/>
          </a:xfrm>
          <a:prstGeom prst="diamond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cxnSp>
        <p:nvCxnSpPr>
          <p:cNvPr id="47" name="Vinkel 46"/>
          <p:cNvCxnSpPr>
            <a:stCxn id="25" idx="3"/>
            <a:endCxn id="139" idx="3"/>
          </p:cNvCxnSpPr>
          <p:nvPr/>
        </p:nvCxnSpPr>
        <p:spPr>
          <a:xfrm>
            <a:off x="5352836" y="2103315"/>
            <a:ext cx="12700" cy="1361709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inkel 52"/>
          <p:cNvCxnSpPr/>
          <p:nvPr/>
        </p:nvCxnSpPr>
        <p:spPr>
          <a:xfrm>
            <a:off x="5359765" y="2005837"/>
            <a:ext cx="598281" cy="2018136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ktangel 158"/>
          <p:cNvSpPr/>
          <p:nvPr/>
        </p:nvSpPr>
        <p:spPr>
          <a:xfrm>
            <a:off x="1944227" y="1213401"/>
            <a:ext cx="1067391" cy="37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Calibri" panose="020F0502020204030204"/>
              </a:rPr>
              <a:t>Blir s</a:t>
            </a:r>
            <a:r>
              <a:rPr lang="nb-NO" sz="1200" b="1" noProof="0" dirty="0" err="1" smtClean="0">
                <a:solidFill>
                  <a:prstClr val="black"/>
                </a:solidFill>
                <a:latin typeface="Calibri" panose="020F0502020204030204"/>
              </a:rPr>
              <a:t>krive</a:t>
            </a:r>
            <a:r>
              <a:rPr lang="nb-NO" sz="1200" b="1" noProof="0" dirty="0" smtClean="0">
                <a:solidFill>
                  <a:prstClr val="black"/>
                </a:solidFill>
                <a:latin typeface="Calibri" panose="020F0502020204030204"/>
              </a:rPr>
              <a:t> ut </a:t>
            </a:r>
            <a:r>
              <a:rPr lang="nn-NO" sz="1200" b="1" dirty="0" smtClean="0">
                <a:solidFill>
                  <a:prstClr val="black"/>
                </a:solidFill>
                <a:latin typeface="Calibri" panose="020F0502020204030204"/>
              </a:rPr>
              <a:t>frå</a:t>
            </a:r>
            <a:r>
              <a:rPr lang="nb-NO" sz="1200" b="1" noProof="0" dirty="0" smtClean="0">
                <a:solidFill>
                  <a:prstClr val="black"/>
                </a:solidFill>
                <a:latin typeface="Calibri" panose="020F0502020204030204"/>
              </a:rPr>
              <a:t> sjukehus</a:t>
            </a:r>
            <a:endParaRPr lang="nn-NO" sz="1200" b="1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Rektangel 159"/>
          <p:cNvSpPr/>
          <p:nvPr/>
        </p:nvSpPr>
        <p:spPr>
          <a:xfrm>
            <a:off x="3328010" y="1166570"/>
            <a:ext cx="3811343" cy="37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Calibri" panose="020F0502020204030204"/>
              </a:rPr>
              <a:t>Helsetilstanden betrer/stabiliserer seg            stabil fase </a:t>
            </a:r>
            <a:endParaRPr lang="nn-NO" sz="1200" b="1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1" name="Rektangel 160"/>
          <p:cNvSpPr/>
          <p:nvPr/>
        </p:nvSpPr>
        <p:spPr>
          <a:xfrm>
            <a:off x="8141505" y="1210457"/>
            <a:ext cx="1971080" cy="37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Calibri" panose="020F0502020204030204"/>
              </a:rPr>
              <a:t>Helsetilstanden forverrer seg</a:t>
            </a:r>
            <a:endParaRPr lang="nn-NO" sz="1200" b="1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2" name="Rektangel 321"/>
          <p:cNvSpPr/>
          <p:nvPr/>
        </p:nvSpPr>
        <p:spPr>
          <a:xfrm>
            <a:off x="10792048" y="1235608"/>
            <a:ext cx="1073887" cy="402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nb-NO" sz="1200" b="1" noProof="0" dirty="0" err="1" smtClean="0">
                <a:solidFill>
                  <a:prstClr val="black"/>
                </a:solidFill>
                <a:latin typeface="Calibri" panose="020F0502020204030204"/>
              </a:rPr>
              <a:t>ilbake</a:t>
            </a:r>
            <a:r>
              <a:rPr lang="nb-NO" sz="1200" b="1" dirty="0" smtClean="0">
                <a:solidFill>
                  <a:prstClr val="black"/>
                </a:solidFill>
                <a:latin typeface="Calibri" panose="020F0502020204030204"/>
              </a:rPr>
              <a:t> til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Calibri" panose="020F0502020204030204"/>
              </a:rPr>
              <a:t>stabil fase</a:t>
            </a:r>
            <a:endParaRPr lang="nn-NO" sz="1200" b="1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Pil høyre 110"/>
          <p:cNvSpPr/>
          <p:nvPr/>
        </p:nvSpPr>
        <p:spPr>
          <a:xfrm>
            <a:off x="6075159" y="1293160"/>
            <a:ext cx="195918" cy="12777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29" name="Pil høyre 328"/>
          <p:cNvSpPr/>
          <p:nvPr/>
        </p:nvSpPr>
        <p:spPr>
          <a:xfrm>
            <a:off x="10791996" y="1279585"/>
            <a:ext cx="195918" cy="12777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60" name="Rett pil 59"/>
          <p:cNvCxnSpPr>
            <a:stCxn id="77" idx="0"/>
            <a:endCxn id="65" idx="1"/>
          </p:cNvCxnSpPr>
          <p:nvPr/>
        </p:nvCxnSpPr>
        <p:spPr>
          <a:xfrm rot="5400000" flipH="1" flipV="1">
            <a:off x="1243265" y="3619703"/>
            <a:ext cx="2651910" cy="379970"/>
          </a:xfrm>
          <a:prstGeom prst="bentConnector2">
            <a:avLst/>
          </a:prstGeom>
          <a:ln w="28575" cmpd="sng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uppe 236"/>
          <p:cNvGrpSpPr/>
          <p:nvPr/>
        </p:nvGrpSpPr>
        <p:grpSpPr>
          <a:xfrm>
            <a:off x="7365076" y="582286"/>
            <a:ext cx="123859" cy="194546"/>
            <a:chOff x="562708" y="90605"/>
            <a:chExt cx="184638" cy="533649"/>
          </a:xfrm>
        </p:grpSpPr>
        <p:cxnSp>
          <p:nvCxnSpPr>
            <p:cNvPr id="29" name="Rett linje 28"/>
            <p:cNvCxnSpPr/>
            <p:nvPr/>
          </p:nvCxnSpPr>
          <p:spPr>
            <a:xfrm flipH="1">
              <a:off x="571500" y="219808"/>
              <a:ext cx="175846" cy="105507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uppe 235"/>
            <p:cNvGrpSpPr/>
            <p:nvPr/>
          </p:nvGrpSpPr>
          <p:grpSpPr>
            <a:xfrm>
              <a:off x="562708" y="90605"/>
              <a:ext cx="184638" cy="533649"/>
              <a:chOff x="562708" y="90605"/>
              <a:chExt cx="184638" cy="533649"/>
            </a:xfrm>
          </p:grpSpPr>
          <p:cxnSp>
            <p:nvCxnSpPr>
              <p:cNvPr id="27" name="Rett linje 26"/>
              <p:cNvCxnSpPr/>
              <p:nvPr/>
            </p:nvCxnSpPr>
            <p:spPr>
              <a:xfrm>
                <a:off x="562708" y="90605"/>
                <a:ext cx="184638" cy="12305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/>
              <p:cNvCxnSpPr/>
              <p:nvPr/>
            </p:nvCxnSpPr>
            <p:spPr>
              <a:xfrm>
                <a:off x="562708" y="325315"/>
                <a:ext cx="184638" cy="8792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Rett linje 224"/>
              <p:cNvCxnSpPr/>
              <p:nvPr/>
            </p:nvCxnSpPr>
            <p:spPr>
              <a:xfrm flipH="1">
                <a:off x="562708" y="422031"/>
                <a:ext cx="184638" cy="78032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Rett linje 226"/>
              <p:cNvCxnSpPr/>
              <p:nvPr/>
            </p:nvCxnSpPr>
            <p:spPr>
              <a:xfrm>
                <a:off x="562708" y="500063"/>
                <a:ext cx="184638" cy="12419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8" name="Plassholder for bunntekst 237"/>
          <p:cNvSpPr>
            <a:spLocks noGrp="1"/>
          </p:cNvSpPr>
          <p:nvPr>
            <p:ph type="ftr" sz="quarter" idx="11"/>
          </p:nvPr>
        </p:nvSpPr>
        <p:spPr>
          <a:xfrm>
            <a:off x="3683037" y="6589262"/>
            <a:ext cx="5132781" cy="220133"/>
          </a:xfrm>
        </p:spPr>
        <p:txBody>
          <a:bodyPr/>
          <a:lstStyle/>
          <a:p>
            <a:r>
              <a:rPr lang="nb-NO" dirty="0" smtClean="0"/>
              <a:t>Utarbeida av </a:t>
            </a:r>
            <a:r>
              <a:rPr lang="nb-NO" dirty="0" err="1" smtClean="0"/>
              <a:t>Forbetringsteamet</a:t>
            </a:r>
            <a:r>
              <a:rPr lang="nb-NO" dirty="0" smtClean="0"/>
              <a:t> for det gode pasientforløp i Volda, 2017-2019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2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 animBg="1"/>
      <p:bldP spid="215" grpId="0" animBg="1"/>
      <p:bldP spid="217" grpId="0" animBg="1"/>
      <p:bldP spid="218" grpId="0" animBg="1"/>
      <p:bldP spid="303" grpId="0" animBg="1"/>
      <p:bldP spid="86" grpId="0" animBg="1"/>
      <p:bldP spid="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96550"/>
              </p:ext>
            </p:extLst>
          </p:nvPr>
        </p:nvGraphicFramePr>
        <p:xfrm>
          <a:off x="1081668" y="519112"/>
          <a:ext cx="9830729" cy="589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Regneark" r:id="rId3" imgW="17268730" imgH="10353580" progId="Excel.Sheet.12">
                  <p:embed/>
                </p:oleObj>
              </mc:Choice>
              <mc:Fallback>
                <p:oleObj name="Regneark" r:id="rId3" imgW="17268730" imgH="103535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668" y="519112"/>
                        <a:ext cx="9830729" cy="5894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Bild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0075"/>
            <a:ext cx="10467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63775"/>
              </p:ext>
            </p:extLst>
          </p:nvPr>
        </p:nvGraphicFramePr>
        <p:xfrm>
          <a:off x="719138" y="1160463"/>
          <a:ext cx="1075372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Regneark" r:id="rId3" imgW="10753630" imgH="4533995" progId="Excel.Sheet.12">
                  <p:embed/>
                </p:oleObj>
              </mc:Choice>
              <mc:Fallback>
                <p:oleObj name="Regneark" r:id="rId3" imgW="10753630" imgH="45339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138" y="1160463"/>
                        <a:ext cx="10753725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4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6486292" y="2906752"/>
            <a:ext cx="3902927" cy="1754326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/>
              <a:t>Utfordringar</a:t>
            </a:r>
            <a:r>
              <a:rPr lang="nb-NO" dirty="0" smtClean="0"/>
              <a:t> </a:t>
            </a:r>
            <a:r>
              <a:rPr lang="nb-NO" dirty="0" err="1" smtClean="0"/>
              <a:t>vidare</a:t>
            </a:r>
            <a:r>
              <a:rPr lang="nb-NO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B</a:t>
            </a:r>
            <a:r>
              <a:rPr lang="nb-NO" dirty="0" err="1" smtClean="0"/>
              <a:t>rukarmedverknad</a:t>
            </a:r>
            <a:r>
              <a:rPr lang="nb-NO" dirty="0" smtClean="0"/>
              <a:t> i prosjektet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Inkludere sjekklister ved overgang til sjukeheim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Samarbeid med </a:t>
            </a:r>
            <a:r>
              <a:rPr lang="nb-NO" dirty="0" err="1" smtClean="0"/>
              <a:t>fastelgane</a:t>
            </a:r>
            <a:r>
              <a:rPr lang="nb-NO" dirty="0" smtClean="0"/>
              <a:t> om felles sjekkliste/rutine</a:t>
            </a:r>
          </a:p>
        </p:txBody>
      </p:sp>
    </p:spTree>
    <p:extLst>
      <p:ext uri="{BB962C8B-B14F-4D97-AF65-F5344CB8AC3E}">
        <p14:creationId xmlns:p14="http://schemas.microsoft.com/office/powerpoint/2010/main" val="424933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5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514</Words>
  <Application>Microsoft Office PowerPoint</Application>
  <PresentationFormat>Widescreen</PresentationFormat>
  <Paragraphs>123</Paragraphs>
  <Slides>10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</vt:lpstr>
      <vt:lpstr>Times New Roman</vt:lpstr>
      <vt:lpstr>Office-tema</vt:lpstr>
      <vt:lpstr>Regneark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Karianne Sveen Orvik</dc:creator>
  <cp:lastModifiedBy>Malene Rovde</cp:lastModifiedBy>
  <cp:revision>17</cp:revision>
  <dcterms:created xsi:type="dcterms:W3CDTF">2018-06-19T14:19:11Z</dcterms:created>
  <dcterms:modified xsi:type="dcterms:W3CDTF">2018-12-11T17:54:54Z</dcterms:modified>
</cp:coreProperties>
</file>